
<file path=[Content_Types].xml><?xml version="1.0" encoding="utf-8"?>
<Types xmlns="http://schemas.openxmlformats.org/package/2006/content-types">
  <Default Extension="emf" ContentType="image/x-emf"/>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2"/>
  </p:notesMasterIdLst>
  <p:sldIdLst>
    <p:sldId id="10759" r:id="rId2"/>
    <p:sldId id="10753" r:id="rId3"/>
    <p:sldId id="10760" r:id="rId4"/>
    <p:sldId id="10755" r:id="rId5"/>
    <p:sldId id="10750" r:id="rId6"/>
    <p:sldId id="10786" r:id="rId7"/>
    <p:sldId id="10792" r:id="rId8"/>
    <p:sldId id="10793" r:id="rId9"/>
    <p:sldId id="10794" r:id="rId10"/>
    <p:sldId id="10795" r:id="rId11"/>
    <p:sldId id="10800" r:id="rId12"/>
    <p:sldId id="10758" r:id="rId13"/>
    <p:sldId id="10788" r:id="rId14"/>
    <p:sldId id="10797" r:id="rId15"/>
    <p:sldId id="10833" r:id="rId16"/>
    <p:sldId id="10830" r:id="rId17"/>
    <p:sldId id="257" r:id="rId18"/>
    <p:sldId id="10834" r:id="rId19"/>
    <p:sldId id="10835" r:id="rId20"/>
    <p:sldId id="10836"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6327"/>
  </p:normalViewPr>
  <p:slideViewPr>
    <p:cSldViewPr snapToGrid="0">
      <p:cViewPr varScale="1">
        <p:scale>
          <a:sx n="124" d="100"/>
          <a:sy n="124" d="100"/>
        </p:scale>
        <p:origin x="544"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jpeg>
</file>

<file path=ppt/media/image14.png>
</file>

<file path=ppt/media/image15.svg>
</file>

<file path=ppt/media/image16.png>
</file>

<file path=ppt/media/image17.svg>
</file>

<file path=ppt/media/image2.jpeg>
</file>

<file path=ppt/media/image21.jpeg>
</file>

<file path=ppt/media/image23.png>
</file>

<file path=ppt/media/image24.png>
</file>

<file path=ppt/media/image25.jpeg>
</file>

<file path=ppt/media/image26.png>
</file>

<file path=ppt/media/image27.png>
</file>

<file path=ppt/media/image28.png>
</file>

<file path=ppt/media/image29.png>
</file>

<file path=ppt/media/image3.jpeg>
</file>

<file path=ppt/media/image30.png>
</file>

<file path=ppt/media/image31.png>
</file>

<file path=ppt/media/image32.png>
</file>

<file path=ppt/media/image33.png>
</file>

<file path=ppt/media/image34.png>
</file>

<file path=ppt/media/image35.png>
</file>

<file path=ppt/media/image36.png>
</file>

<file path=ppt/media/image39.png>
</file>

<file path=ppt/media/image4.jpeg>
</file>

<file path=ppt/media/image40.png>
</file>

<file path=ppt/media/image41.png>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C576528-9147-D347-9D42-B2953B4554A7}" type="datetimeFigureOut">
              <a:rPr lang="en-US" smtClean="0"/>
              <a:t>3/31/23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7F800D4-A557-9943-8E77-53807E542F8F}" type="slidenum">
              <a:rPr lang="en-US" smtClean="0"/>
              <a:t>‹#›</a:t>
            </a:fld>
            <a:endParaRPr lang="en-US"/>
          </a:p>
        </p:txBody>
      </p:sp>
    </p:spTree>
    <p:extLst>
      <p:ext uri="{BB962C8B-B14F-4D97-AF65-F5344CB8AC3E}">
        <p14:creationId xmlns:p14="http://schemas.microsoft.com/office/powerpoint/2010/main" val="7240566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BF208C-AC38-4031-ADA1-A7CA74E9C7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2</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132255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BF208C-AC38-4031-ADA1-A7CA74E9C7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3</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01939397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fontAlgn="auto" latinLnBrk="0" hangingPunct="0">
              <a:lnSpc>
                <a:spcPct val="100000"/>
              </a:lnSpc>
              <a:spcBef>
                <a:spcPts val="0"/>
              </a:spcBef>
              <a:spcAft>
                <a:spcPts val="0"/>
              </a:spcAft>
              <a:buClrTx/>
              <a:buSzTx/>
              <a:buFontTx/>
              <a:buNone/>
              <a:tabLst/>
            </a:pPr>
            <a:r>
              <a:rPr kumimoji="0" lang="en-US" sz="1200" b="0" i="0" u="none" strike="noStrike" cap="none" spc="0" normalizeH="0" baseline="0">
                <a:ln>
                  <a:noFill/>
                </a:ln>
                <a:solidFill>
                  <a:srgbClr val="000000"/>
                </a:solidFill>
                <a:effectLst/>
                <a:uFillTx/>
                <a:latin typeface="Gotham Medium"/>
                <a:sym typeface="Helvetica"/>
              </a:rPr>
              <a:t>Don Clifton, the inventor of </a:t>
            </a:r>
            <a:r>
              <a:rPr kumimoji="0" lang="en-US" sz="1200" b="0" i="0" u="none" strike="noStrike" cap="none" spc="0" normalizeH="0" baseline="0" err="1">
                <a:ln>
                  <a:noFill/>
                </a:ln>
                <a:solidFill>
                  <a:srgbClr val="000000"/>
                </a:solidFill>
                <a:effectLst/>
                <a:uFillTx/>
                <a:latin typeface="Gotham Medium"/>
                <a:sym typeface="Helvetica"/>
              </a:rPr>
              <a:t>CliftonStrengths</a:t>
            </a:r>
            <a:r>
              <a:rPr kumimoji="0" lang="en-US" sz="1200" b="0" i="0" u="none" strike="noStrike" cap="none" spc="0" normalizeH="0" baseline="0">
                <a:ln>
                  <a:noFill/>
                </a:ln>
                <a:solidFill>
                  <a:srgbClr val="000000"/>
                </a:solidFill>
                <a:effectLst/>
                <a:uFillTx/>
                <a:latin typeface="Gotham Medium"/>
                <a:sym typeface="Helvetica"/>
              </a:rPr>
              <a:t>, thought tha</a:t>
            </a:r>
            <a:r>
              <a:rPr lang="en-US">
                <a:latin typeface="Gotham Medium"/>
              </a:rPr>
              <a:t>t each time a team sat down together, they should get to know one another a little better.</a:t>
            </a:r>
          </a:p>
          <a:p>
            <a:pPr marL="0" marR="0" indent="0" algn="l" defTabSz="914400" rtl="0" fontAlgn="auto" latinLnBrk="0" hangingPunct="0">
              <a:lnSpc>
                <a:spcPct val="100000"/>
              </a:lnSpc>
              <a:spcBef>
                <a:spcPts val="0"/>
              </a:spcBef>
              <a:spcAft>
                <a:spcPts val="0"/>
              </a:spcAft>
              <a:buClrTx/>
              <a:buSzTx/>
              <a:buFontTx/>
              <a:buNone/>
              <a:tabLst/>
            </a:pPr>
            <a:endParaRPr kumimoji="0" lang="en-US" sz="1200" b="0" i="0" u="none" strike="noStrike" cap="none" spc="0" normalizeH="0" baseline="0">
              <a:ln>
                <a:noFill/>
              </a:ln>
              <a:solidFill>
                <a:srgbClr val="000000"/>
              </a:solidFill>
              <a:effectLst/>
              <a:uFillTx/>
              <a:latin typeface="Gotham Medium"/>
              <a:sym typeface="Helvetica"/>
            </a:endParaRPr>
          </a:p>
          <a:p>
            <a:pPr marL="0" marR="0" indent="0" algn="l" defTabSz="914400" rtl="0" fontAlgn="auto" latinLnBrk="0" hangingPunct="0">
              <a:lnSpc>
                <a:spcPct val="100000"/>
              </a:lnSpc>
              <a:spcBef>
                <a:spcPts val="0"/>
              </a:spcBef>
              <a:spcAft>
                <a:spcPts val="0"/>
              </a:spcAft>
              <a:buClrTx/>
              <a:buSzTx/>
              <a:buFontTx/>
              <a:buNone/>
              <a:tabLst/>
            </a:pPr>
            <a:r>
              <a:rPr lang="en-US">
                <a:latin typeface="Gotham Medium"/>
              </a:rPr>
              <a:t>Don believed that for a team to create sustained growth and success, it’s members much continuously invest in one another’s strengths, while building better relationships in the group.</a:t>
            </a:r>
          </a:p>
          <a:p>
            <a:endParaRPr lang="en-US"/>
          </a:p>
          <a:p>
            <a:pPr marL="0" marR="0" lvl="0" indent="0" algn="l" defTabSz="914400" rtl="0" eaLnBrk="1" fontAlgn="auto" latinLnBrk="0" hangingPunct="1">
              <a:lnSpc>
                <a:spcPct val="100000"/>
              </a:lnSpc>
              <a:spcBef>
                <a:spcPts val="0"/>
              </a:spcBef>
              <a:spcAft>
                <a:spcPts val="0"/>
              </a:spcAft>
              <a:buClrTx/>
              <a:buSzTx/>
              <a:buFontTx/>
              <a:buNone/>
              <a:tabLst/>
              <a:defRPr/>
            </a:pPr>
            <a:r>
              <a:rPr lang="en-US" sz="1200">
                <a:solidFill>
                  <a:srgbClr val="000C31"/>
                </a:solidFill>
                <a:latin typeface="Gotham Book" pitchFamily="50" charset="0"/>
                <a:cs typeface="Gotham Book" pitchFamily="50" charset="0"/>
              </a:rPr>
              <a:t>Based on a 40-year study of human strengths, Gallup created a language of the 34 most common themes and developed the Clifton StrengthsFinder assessment to help people discover and describe these themes. The goal was to start a global conversation about what's right with people.</a:t>
            </a:r>
          </a:p>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BF208C-AC38-4031-ADA1-A7CA74E9C7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4</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7495403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Discuss in small teams – come back together and PLOT TWIST – have each person pick another person on the small team and share what they said surprised them</a:t>
            </a:r>
          </a:p>
          <a:p>
            <a:endParaRPr lang="en-US"/>
          </a:p>
          <a:p>
            <a:r>
              <a:rPr lang="en-US"/>
              <a:t>What are our strengths? Where do we have opportunity as a team?</a:t>
            </a:r>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BF208C-AC38-4031-ADA1-A7CA74E9C7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5</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19851988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ABBF208C-AC38-4031-ADA1-A7CA74E9C797}" type="slidenum">
              <a:rPr kumimoji="0" lang="en-US" sz="1200" b="0" i="0" u="none" strike="noStrike" kern="1200" cap="none" spc="0" normalizeH="0" baseline="0" noProof="0" smtClean="0">
                <a:ln>
                  <a:noFill/>
                </a:ln>
                <a:solidFill>
                  <a:prstClr val="black"/>
                </a:solidFill>
                <a:effectLst/>
                <a:uLnTx/>
                <a:uFillTx/>
                <a:latin typeface="Calibri" panose="020F0502020204030204"/>
                <a:ea typeface="+mn-ea"/>
                <a:cs typeface="+mn-cs"/>
              </a:rPr>
              <a:pPr marL="0" marR="0" lvl="0" indent="0" algn="r" defTabSz="914400" rtl="0" eaLnBrk="1" fontAlgn="auto" latinLnBrk="0" hangingPunct="1">
                <a:lnSpc>
                  <a:spcPct val="100000"/>
                </a:lnSpc>
                <a:spcBef>
                  <a:spcPts val="0"/>
                </a:spcBef>
                <a:spcAft>
                  <a:spcPts val="0"/>
                </a:spcAft>
                <a:buClrTx/>
                <a:buSzTx/>
                <a:buFontTx/>
                <a:buNone/>
                <a:tabLst/>
                <a:defRPr/>
              </a:pPr>
              <a:t>6</a:t>
            </a:fld>
            <a:endParaRPr kumimoji="0" lang="en-US" sz="1200" b="0" i="0" u="none" strike="noStrike" kern="1200" cap="none" spc="0" normalizeH="0" baseline="0" noProof="0">
              <a:ln>
                <a:noFill/>
              </a:ln>
              <a:solidFill>
                <a:prstClr val="black"/>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31633791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jpe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3" Type="http://schemas.openxmlformats.org/officeDocument/2006/relationships/image" Target="../media/image12.emf"/><Relationship Id="rId2" Type="http://schemas.openxmlformats.org/officeDocument/2006/relationships/image" Target="../media/image11.jpeg"/><Relationship Id="rId1" Type="http://schemas.openxmlformats.org/officeDocument/2006/relationships/slideMaster" Target="../slideMasters/slideMaster1.xml"/><Relationship Id="rId4" Type="http://schemas.openxmlformats.org/officeDocument/2006/relationships/image" Target="../media/image13.emf"/></Relationships>
</file>

<file path=ppt/slideLayouts/_rels/slideLayout33.xml.rels><?xml version="1.0" encoding="UTF-8" standalone="yes"?>
<Relationships xmlns="http://schemas.openxmlformats.org/package/2006/relationships"><Relationship Id="rId3" Type="http://schemas.openxmlformats.org/officeDocument/2006/relationships/image" Target="../media/image15.svg"/><Relationship Id="rId2" Type="http://schemas.openxmlformats.org/officeDocument/2006/relationships/image" Target="../media/image14.png"/><Relationship Id="rId1" Type="http://schemas.openxmlformats.org/officeDocument/2006/relationships/slideMaster" Target="../slideMasters/slideMaster1.xml"/><Relationship Id="rId5" Type="http://schemas.openxmlformats.org/officeDocument/2006/relationships/image" Target="../media/image17.svg"/><Relationship Id="rId4" Type="http://schemas.openxmlformats.org/officeDocument/2006/relationships/image" Target="../media/image16.png"/></Relationships>
</file>

<file path=ppt/slideLayouts/_rels/slideLayout3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Master" Target="../slideMasters/slideMaster1.xml"/><Relationship Id="rId5" Type="http://schemas.openxmlformats.org/officeDocument/2006/relationships/image" Target="../media/image21.jpeg"/><Relationship Id="rId4" Type="http://schemas.openxmlformats.org/officeDocument/2006/relationships/image" Target="../media/image20.emf"/></Relationships>
</file>

<file path=ppt/slideLayouts/_rels/slideLayout35.xml.rels><?xml version="1.0" encoding="UTF-8" standalone="yes"?>
<Relationships xmlns="http://schemas.openxmlformats.org/package/2006/relationships"><Relationship Id="rId2" Type="http://schemas.openxmlformats.org/officeDocument/2006/relationships/image" Target="../media/image22.emf"/><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Master" Target="../slideMasters/slideMaster1.xml"/><Relationship Id="rId4" Type="http://schemas.openxmlformats.org/officeDocument/2006/relationships/image" Target="../media/image20.emf"/></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914400" y="2125980"/>
            <a:ext cx="10363200" cy="1440180"/>
          </a:xfrm>
          <a:prstGeom prst="rect">
            <a:avLst/>
          </a:prstGeom>
        </p:spPr>
        <p:txBody>
          <a:bodyPr wrap="square" lIns="0" tIns="0" rIns="0" bIns="0">
            <a:spAutoFit/>
          </a:bodyPr>
          <a:lstStyle>
            <a:lvl1pPr>
              <a:defRPr/>
            </a:lvl1pPr>
          </a:lstStyle>
          <a:p>
            <a:endParaRPr/>
          </a:p>
        </p:txBody>
      </p:sp>
      <p:sp>
        <p:nvSpPr>
          <p:cNvPr id="3" name="Holder 3"/>
          <p:cNvSpPr>
            <a:spLocks noGrp="1"/>
          </p:cNvSpPr>
          <p:nvPr>
            <p:ph type="subTitle" idx="4"/>
          </p:nvPr>
        </p:nvSpPr>
        <p:spPr>
          <a:xfrm>
            <a:off x="1828800" y="3840480"/>
            <a:ext cx="85344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494FCA90-4C35-4D31-9527-C4679A21C391}" type="datetime1">
              <a:rPr lang="en-US" smtClean="0"/>
              <a:t>3/31/23</a:t>
            </a:fld>
            <a:endParaRPr lang="en-US"/>
          </a:p>
        </p:txBody>
      </p:sp>
      <p:sp>
        <p:nvSpPr>
          <p:cNvPr id="6" name="Holder 6"/>
          <p:cNvSpPr>
            <a:spLocks noGrp="1"/>
          </p:cNvSpPr>
          <p:nvPr>
            <p:ph type="sldNum" sz="quarter" idx="7"/>
          </p:nvPr>
        </p:nvSpPr>
        <p:spPr/>
        <p:txBody>
          <a:bodyPr lIns="0" tIns="0" rIns="0" bIns="0"/>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34533549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4_Title 01 - Road">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482726" y="395111"/>
            <a:ext cx="11688952" cy="762000"/>
          </a:xfrm>
          <a:prstGeom prst="rect">
            <a:avLst/>
          </a:prstGeom>
        </p:spPr>
        <p:txBody>
          <a:bodyPr vert="horz" lIns="121811" tIns="60905" rIns="121811" bIns="60905" rtlCol="0" anchor="t">
            <a:normAutofit/>
          </a:bodyPr>
          <a:lstStyle>
            <a:lvl1pPr algn="l">
              <a:defRPr sz="2800" b="0" i="1">
                <a:solidFill>
                  <a:srgbClr val="414141"/>
                </a:solidFill>
              </a:defRPr>
            </a:lvl1pPr>
          </a:lstStyle>
          <a:p>
            <a:r>
              <a:rPr lang="en-US"/>
              <a:t>Click to edit Master title style</a:t>
            </a:r>
          </a:p>
        </p:txBody>
      </p:sp>
      <p:cxnSp>
        <p:nvCxnSpPr>
          <p:cNvPr id="8" name="Straight Connector 7"/>
          <p:cNvCxnSpPr/>
          <p:nvPr userDrawn="1"/>
        </p:nvCxnSpPr>
        <p:spPr>
          <a:xfrm>
            <a:off x="643637" y="1066800"/>
            <a:ext cx="10902085" cy="0"/>
          </a:xfrm>
          <a:prstGeom prst="line">
            <a:avLst/>
          </a:prstGeom>
          <a:ln w="12700" cmpd="sng">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9" name="Rectangle 3"/>
          <p:cNvSpPr txBox="1">
            <a:spLocks/>
          </p:cNvSpPr>
          <p:nvPr userDrawn="1"/>
        </p:nvSpPr>
        <p:spPr bwMode="auto">
          <a:xfrm>
            <a:off x="11766713" y="6518633"/>
            <a:ext cx="327906" cy="1982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0" tIns="0" rIns="0" bIns="0" numCol="1" anchor="t" anchorCtr="0" compatLnSpc="1">
            <a:prstTxWarp prst="textNoShape">
              <a:avLst/>
            </a:prstTxWarp>
          </a:bodyPr>
          <a:lstStyle>
            <a:defPPr>
              <a:defRPr lang="en-US"/>
            </a:defPPr>
            <a:lvl1pPr marL="0" algn="ctr" defTabSz="609265" rtl="0" eaLnBrk="1" latinLnBrk="0" hangingPunct="1">
              <a:lnSpc>
                <a:spcPct val="110000"/>
              </a:lnSpc>
              <a:defRPr sz="1000" b="1" kern="1200">
                <a:solidFill>
                  <a:schemeClr val="bg1">
                    <a:lumMod val="50000"/>
                  </a:schemeClr>
                </a:solidFill>
                <a:latin typeface="Arial"/>
                <a:ea typeface="Arial"/>
                <a:cs typeface="Arial"/>
              </a:defRPr>
            </a:lvl1pPr>
            <a:lvl2pPr marL="609265" algn="l" defTabSz="609265" rtl="0" eaLnBrk="1" latinLnBrk="0" hangingPunct="1">
              <a:defRPr sz="2400" kern="1200">
                <a:solidFill>
                  <a:schemeClr val="tx1"/>
                </a:solidFill>
                <a:latin typeface="+mn-lt"/>
                <a:ea typeface="+mn-ea"/>
                <a:cs typeface="+mn-cs"/>
              </a:defRPr>
            </a:lvl2pPr>
            <a:lvl3pPr marL="1218530" algn="l" defTabSz="609265" rtl="0" eaLnBrk="1" latinLnBrk="0" hangingPunct="1">
              <a:defRPr sz="2400" kern="1200">
                <a:solidFill>
                  <a:schemeClr val="tx1"/>
                </a:solidFill>
                <a:latin typeface="+mn-lt"/>
                <a:ea typeface="+mn-ea"/>
                <a:cs typeface="+mn-cs"/>
              </a:defRPr>
            </a:lvl3pPr>
            <a:lvl4pPr marL="1827795" algn="l" defTabSz="609265" rtl="0" eaLnBrk="1" latinLnBrk="0" hangingPunct="1">
              <a:defRPr sz="2400" kern="1200">
                <a:solidFill>
                  <a:schemeClr val="tx1"/>
                </a:solidFill>
                <a:latin typeface="+mn-lt"/>
                <a:ea typeface="+mn-ea"/>
                <a:cs typeface="+mn-cs"/>
              </a:defRPr>
            </a:lvl4pPr>
            <a:lvl5pPr marL="2437060" algn="l" defTabSz="609265" rtl="0" eaLnBrk="1" latinLnBrk="0" hangingPunct="1">
              <a:defRPr sz="2400" kern="1200">
                <a:solidFill>
                  <a:schemeClr val="tx1"/>
                </a:solidFill>
                <a:latin typeface="+mn-lt"/>
                <a:ea typeface="+mn-ea"/>
                <a:cs typeface="+mn-cs"/>
              </a:defRPr>
            </a:lvl5pPr>
            <a:lvl6pPr marL="3046323" algn="l" defTabSz="609265" rtl="0" eaLnBrk="1" latinLnBrk="0" hangingPunct="1">
              <a:defRPr sz="2400" kern="1200">
                <a:solidFill>
                  <a:schemeClr val="tx1"/>
                </a:solidFill>
                <a:latin typeface="+mn-lt"/>
                <a:ea typeface="+mn-ea"/>
                <a:cs typeface="+mn-cs"/>
              </a:defRPr>
            </a:lvl6pPr>
            <a:lvl7pPr marL="3655590" algn="l" defTabSz="609265" rtl="0" eaLnBrk="1" latinLnBrk="0" hangingPunct="1">
              <a:defRPr sz="2400" kern="1200">
                <a:solidFill>
                  <a:schemeClr val="tx1"/>
                </a:solidFill>
                <a:latin typeface="+mn-lt"/>
                <a:ea typeface="+mn-ea"/>
                <a:cs typeface="+mn-cs"/>
              </a:defRPr>
            </a:lvl7pPr>
            <a:lvl8pPr marL="4264853" algn="l" defTabSz="609265" rtl="0" eaLnBrk="1" latinLnBrk="0" hangingPunct="1">
              <a:defRPr sz="2400" kern="1200">
                <a:solidFill>
                  <a:schemeClr val="tx1"/>
                </a:solidFill>
                <a:latin typeface="+mn-lt"/>
                <a:ea typeface="+mn-ea"/>
                <a:cs typeface="+mn-cs"/>
              </a:defRPr>
            </a:lvl8pPr>
            <a:lvl9pPr marL="4874119" algn="l" defTabSz="609265" rtl="0" eaLnBrk="1" latinLnBrk="0" hangingPunct="1">
              <a:defRPr sz="2400" kern="1200">
                <a:solidFill>
                  <a:schemeClr val="tx1"/>
                </a:solidFill>
                <a:latin typeface="+mn-lt"/>
                <a:ea typeface="+mn-ea"/>
                <a:cs typeface="+mn-cs"/>
              </a:defRPr>
            </a:lvl9pPr>
          </a:lstStyle>
          <a:p>
            <a:fld id="{E6DD4D75-3289-42DC-8D20-6576264FDBE3}" type="slidenum">
              <a:rPr lang="en-US" sz="900" smtClean="0">
                <a:solidFill>
                  <a:srgbClr val="5C5C5C"/>
                </a:solidFill>
              </a:rPr>
              <a:pPr/>
              <a:t>‹#›</a:t>
            </a:fld>
            <a:endParaRPr lang="en-US" sz="1100">
              <a:solidFill>
                <a:srgbClr val="5C5C5C"/>
              </a:solidFill>
            </a:endParaRPr>
          </a:p>
        </p:txBody>
      </p:sp>
      <p:sp>
        <p:nvSpPr>
          <p:cNvPr id="11" name="Parallelogram 10"/>
          <p:cNvSpPr/>
          <p:nvPr userDrawn="1"/>
        </p:nvSpPr>
        <p:spPr>
          <a:xfrm>
            <a:off x="311994" y="6320187"/>
            <a:ext cx="11880011" cy="51156"/>
          </a:xfrm>
          <a:custGeom>
            <a:avLst/>
            <a:gdLst/>
            <a:ahLst/>
            <a:cxnLst/>
            <a:rect l="l" t="t" r="r" b="b"/>
            <a:pathLst>
              <a:path w="11876917" h="51156">
                <a:moveTo>
                  <a:pt x="25031" y="0"/>
                </a:moveTo>
                <a:lnTo>
                  <a:pt x="34166" y="0"/>
                </a:lnTo>
                <a:lnTo>
                  <a:pt x="61622" y="0"/>
                </a:lnTo>
                <a:lnTo>
                  <a:pt x="11876917" y="0"/>
                </a:lnTo>
                <a:lnTo>
                  <a:pt x="11876917" y="51156"/>
                </a:lnTo>
                <a:lnTo>
                  <a:pt x="36591" y="51156"/>
                </a:lnTo>
                <a:lnTo>
                  <a:pt x="34166" y="51156"/>
                </a:lnTo>
                <a:lnTo>
                  <a:pt x="0" y="51156"/>
                </a:lnTo>
                <a:close/>
              </a:path>
            </a:pathLst>
          </a:custGeom>
          <a:solidFill>
            <a:srgbClr val="7F7F7F"/>
          </a:solidFill>
          <a:ln>
            <a:noFill/>
          </a:ln>
          <a:effectLst/>
        </p:spPr>
        <p:style>
          <a:lnRef idx="1">
            <a:schemeClr val="accent1"/>
          </a:lnRef>
          <a:fillRef idx="3">
            <a:schemeClr val="accent1"/>
          </a:fillRef>
          <a:effectRef idx="2">
            <a:schemeClr val="accent1"/>
          </a:effectRef>
          <a:fontRef idx="minor">
            <a:schemeClr val="lt1"/>
          </a:fontRef>
        </p:style>
        <p:txBody>
          <a:bodyPr lIns="91416" tIns="45709" rIns="91416" bIns="45709" rtlCol="0" anchor="ctr"/>
          <a:lstStyle/>
          <a:p>
            <a:pPr algn="ctr" defTabSz="608929"/>
            <a:endParaRPr lang="en-US">
              <a:solidFill>
                <a:srgbClr val="FFFFFF"/>
              </a:solidFill>
            </a:endParaRPr>
          </a:p>
        </p:txBody>
      </p:sp>
      <p:sp>
        <p:nvSpPr>
          <p:cNvPr id="12" name="Text Placeholder 4"/>
          <p:cNvSpPr>
            <a:spLocks noGrp="1"/>
          </p:cNvSpPr>
          <p:nvPr>
            <p:ph type="body" sz="quarter" idx="11"/>
          </p:nvPr>
        </p:nvSpPr>
        <p:spPr>
          <a:xfrm>
            <a:off x="495430" y="1483363"/>
            <a:ext cx="11050588" cy="1354195"/>
          </a:xfrm>
          <a:prstGeom prst="rect">
            <a:avLst/>
          </a:prstGeom>
        </p:spPr>
        <p:txBody>
          <a:bodyPr lIns="91416" tIns="45709" rIns="91416" bIns="45709"/>
          <a:lstStyle>
            <a:lvl1pPr>
              <a:defRPr sz="2000">
                <a:solidFill>
                  <a:schemeClr val="tx1">
                    <a:lumMod val="60000"/>
                    <a:lumOff val="40000"/>
                  </a:schemeClr>
                </a:solidFill>
              </a:defRPr>
            </a:lvl1pPr>
            <a:lvl2pPr>
              <a:defRPr sz="1700">
                <a:solidFill>
                  <a:schemeClr val="tx1">
                    <a:lumMod val="60000"/>
                    <a:lumOff val="40000"/>
                  </a:schemeClr>
                </a:solidFill>
              </a:defRPr>
            </a:lvl2pPr>
            <a:lvl3pPr>
              <a:defRPr sz="1500">
                <a:solidFill>
                  <a:schemeClr val="tx1">
                    <a:lumMod val="60000"/>
                    <a:lumOff val="40000"/>
                  </a:schemeClr>
                </a:solidFill>
              </a:defRPr>
            </a:lvl3pPr>
            <a:lvl4pPr>
              <a:defRPr sz="1500">
                <a:solidFill>
                  <a:schemeClr val="tx1">
                    <a:lumMod val="60000"/>
                    <a:lumOff val="40000"/>
                  </a:schemeClr>
                </a:solidFill>
              </a:defRPr>
            </a:lvl4pPr>
            <a:lvl5pPr>
              <a:defRPr sz="1500">
                <a:solidFill>
                  <a:schemeClr val="tx1">
                    <a:lumMod val="60000"/>
                    <a:lumOff val="40000"/>
                  </a:schemeClr>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8779281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Research Slide 2">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8F331F37-E6EB-41B0-AA61-5365AF5446B1}"/>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4058434" cy="6852065"/>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0"/>
            <a:ext cx="4058434" cy="6858000"/>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10" name="Title 1">
            <a:extLst>
              <a:ext uri="{FF2B5EF4-FFF2-40B4-BE49-F238E27FC236}">
                <a16:creationId xmlns:a16="http://schemas.microsoft.com/office/drawing/2014/main" id="{2CD16E0C-09D6-C444-991C-B558071B8389}"/>
              </a:ext>
            </a:extLst>
          </p:cNvPr>
          <p:cNvSpPr>
            <a:spLocks noGrp="1"/>
          </p:cNvSpPr>
          <p:nvPr>
            <p:ph type="ctrTitle" hasCustomPrompt="1"/>
          </p:nvPr>
        </p:nvSpPr>
        <p:spPr>
          <a:xfrm>
            <a:off x="4340792" y="318667"/>
            <a:ext cx="7546408" cy="1106372"/>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Slide Title</a:t>
            </a:r>
          </a:p>
        </p:txBody>
      </p:sp>
      <p:sp>
        <p:nvSpPr>
          <p:cNvPr id="13" name="Content Placeholder 2">
            <a:extLst>
              <a:ext uri="{FF2B5EF4-FFF2-40B4-BE49-F238E27FC236}">
                <a16:creationId xmlns:a16="http://schemas.microsoft.com/office/drawing/2014/main" id="{D88FE5F9-382B-E845-B159-DC63EF6FBFBB}"/>
              </a:ext>
            </a:extLst>
          </p:cNvPr>
          <p:cNvSpPr>
            <a:spLocks noGrp="1"/>
          </p:cNvSpPr>
          <p:nvPr>
            <p:ph sz="half" idx="10" hasCustomPrompt="1"/>
          </p:nvPr>
        </p:nvSpPr>
        <p:spPr>
          <a:xfrm>
            <a:off x="4363843" y="1595635"/>
            <a:ext cx="7512205"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025C19E1-F8C0-E147-8DE9-74EED40739D5}"/>
              </a:ext>
            </a:extLst>
          </p:cNvPr>
          <p:cNvSpPr/>
          <p:nvPr userDrawn="1"/>
        </p:nvSpPr>
        <p:spPr>
          <a:xfrm>
            <a:off x="304800" y="6580759"/>
            <a:ext cx="1472725" cy="144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Inc. All Rights Reserved.</a:t>
            </a:r>
          </a:p>
        </p:txBody>
      </p:sp>
    </p:spTree>
    <p:extLst>
      <p:ext uri="{BB962C8B-B14F-4D97-AF65-F5344CB8AC3E}">
        <p14:creationId xmlns:p14="http://schemas.microsoft.com/office/powerpoint/2010/main" val="41941382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1_Group Activity">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BB21E88F-2053-4014-89E7-B0A2C5FDEC7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10392" y="-18144"/>
            <a:ext cx="4059936" cy="6868455"/>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4"/>
            <a:ext cx="4058434" cy="6858000"/>
          </a:xfrm>
          <a:prstGeom prst="rect">
            <a:avLst/>
          </a:prstGeom>
          <a:solidFill>
            <a:srgbClr val="1147C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Content Placeholder 2">
            <a:extLst>
              <a:ext uri="{FF2B5EF4-FFF2-40B4-BE49-F238E27FC236}">
                <a16:creationId xmlns:a16="http://schemas.microsoft.com/office/drawing/2014/main" id="{B316508E-EAE0-1A40-8D81-D7ABE3C4EBEE}"/>
              </a:ext>
            </a:extLst>
          </p:cNvPr>
          <p:cNvSpPr>
            <a:spLocks noGrp="1"/>
          </p:cNvSpPr>
          <p:nvPr>
            <p:ph sz="half" idx="1"/>
          </p:nvPr>
        </p:nvSpPr>
        <p:spPr>
          <a:xfrm>
            <a:off x="4361992" y="1588538"/>
            <a:ext cx="7525208" cy="4500984"/>
          </a:xfrm>
        </p:spPr>
        <p:txBody>
          <a:bodyPr/>
          <a:lstStyle>
            <a:lvl1pPr>
              <a:defRPr sz="2800" b="0" i="0">
                <a:solidFill>
                  <a:schemeClr val="tx1"/>
                </a:solidFill>
                <a:latin typeface="Calibri" panose="020F0502020204030204" pitchFamily="34" charset="0"/>
                <a:cs typeface="Calibri" panose="020F0502020204030204" pitchFamily="34" charset="0"/>
              </a:defRPr>
            </a:lvl1pPr>
            <a:lvl2pPr marL="502920" indent="-228600">
              <a:buFont typeface="Wingdings" pitchFamily="2" charset="2"/>
              <a:buChar char="§"/>
              <a:defRPr sz="2400">
                <a:solidFill>
                  <a:schemeClr val="tx1"/>
                </a:solidFill>
              </a:defRPr>
            </a:lvl2pPr>
            <a:lvl3pPr>
              <a:defRPr sz="2000">
                <a:solidFill>
                  <a:schemeClr val="tx1"/>
                </a:solidFill>
              </a:defRPr>
            </a:lvl3pPr>
            <a:lvl4pPr marL="1051560" indent="-228600">
              <a:buFont typeface="Wingdings" pitchFamily="2" charset="2"/>
              <a:buChar char="§"/>
              <a:defRPr sz="1800">
                <a:solidFill>
                  <a:schemeClr val="tx1"/>
                </a:solidFill>
              </a:defRPr>
            </a:lvl4pPr>
            <a:lvl5pPr>
              <a:defRPr sz="16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076C9849-9718-4904-B93A-BEF70ADEA9B8}"/>
              </a:ext>
            </a:extLst>
          </p:cNvPr>
          <p:cNvSpPr/>
          <p:nvPr userDrawn="1"/>
        </p:nvSpPr>
        <p:spPr>
          <a:xfrm>
            <a:off x="304800" y="6534943"/>
            <a:ext cx="8946776" cy="197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a:t>
            </a:r>
            <a:r>
              <a:rPr lang="en-US" sz="700" err="1">
                <a:solidFill>
                  <a:schemeClr val="bg1"/>
                </a:solidFill>
              </a:rPr>
              <a:t>Prosci</a:t>
            </a:r>
            <a:r>
              <a:rPr lang="en-US" sz="700">
                <a:solidFill>
                  <a:schemeClr val="bg1"/>
                </a:solidFill>
              </a:rPr>
              <a:t>. All Rights Reserved.</a:t>
            </a:r>
          </a:p>
        </p:txBody>
      </p:sp>
      <p:sp>
        <p:nvSpPr>
          <p:cNvPr id="7" name="Title 1">
            <a:extLst>
              <a:ext uri="{FF2B5EF4-FFF2-40B4-BE49-F238E27FC236}">
                <a16:creationId xmlns:a16="http://schemas.microsoft.com/office/drawing/2014/main" id="{0627A3BB-E5A4-134B-8E5F-C8D1F8BA7C70}"/>
              </a:ext>
            </a:extLst>
          </p:cNvPr>
          <p:cNvSpPr>
            <a:spLocks noGrp="1"/>
          </p:cNvSpPr>
          <p:nvPr>
            <p:ph type="ctrTitle"/>
          </p:nvPr>
        </p:nvSpPr>
        <p:spPr>
          <a:xfrm>
            <a:off x="4340792" y="318667"/>
            <a:ext cx="7546408" cy="549270"/>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Master title style</a:t>
            </a:r>
          </a:p>
        </p:txBody>
      </p:sp>
      <p:sp>
        <p:nvSpPr>
          <p:cNvPr id="2" name="Date Placeholder 1">
            <a:extLst>
              <a:ext uri="{FF2B5EF4-FFF2-40B4-BE49-F238E27FC236}">
                <a16:creationId xmlns:a16="http://schemas.microsoft.com/office/drawing/2014/main" id="{C7D3615B-B587-3D06-DA13-10F6662BB145}"/>
              </a:ext>
            </a:extLst>
          </p:cNvPr>
          <p:cNvSpPr>
            <a:spLocks noGrp="1"/>
          </p:cNvSpPr>
          <p:nvPr>
            <p:ph type="dt" sz="half" idx="10"/>
          </p:nvPr>
        </p:nvSpPr>
        <p:spPr/>
        <p:txBody>
          <a:bodyPr/>
          <a:lstStyle/>
          <a:p>
            <a:fld id="{9D0836D5-A679-4103-8377-ECB7430DB0FD}" type="datetime1">
              <a:rPr lang="en-US" smtClean="0"/>
              <a:t>3/31/23</a:t>
            </a:fld>
            <a:endParaRPr lang="en-US"/>
          </a:p>
        </p:txBody>
      </p:sp>
      <p:sp>
        <p:nvSpPr>
          <p:cNvPr id="3" name="Footer Placeholder 2">
            <a:extLst>
              <a:ext uri="{FF2B5EF4-FFF2-40B4-BE49-F238E27FC236}">
                <a16:creationId xmlns:a16="http://schemas.microsoft.com/office/drawing/2014/main" id="{4441FA6C-B96C-34F0-9F05-1F7CA07A805B}"/>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ED07D90-7F08-E666-680B-0802AA111AA6}"/>
              </a:ext>
            </a:extLst>
          </p:cNvPr>
          <p:cNvSpPr>
            <a:spLocks noGrp="1"/>
          </p:cNvSpPr>
          <p:nvPr>
            <p:ph type="sldNum" sz="quarter" idx="12"/>
          </p:nvPr>
        </p:nvSpPr>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25645616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Group Activity">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6ACDAD-3D7C-484F-8F9C-A4B891386964}"/>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flipH="1">
            <a:off x="1" y="0"/>
            <a:ext cx="4038599" cy="6858000"/>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4"/>
            <a:ext cx="4058434" cy="6858000"/>
          </a:xfrm>
          <a:prstGeom prst="rect">
            <a:avLst/>
          </a:prstGeom>
          <a:solidFill>
            <a:srgbClr val="1147C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Content Placeholder 2">
            <a:extLst>
              <a:ext uri="{FF2B5EF4-FFF2-40B4-BE49-F238E27FC236}">
                <a16:creationId xmlns:a16="http://schemas.microsoft.com/office/drawing/2014/main" id="{B316508E-EAE0-1A40-8D81-D7ABE3C4EBEE}"/>
              </a:ext>
            </a:extLst>
          </p:cNvPr>
          <p:cNvSpPr>
            <a:spLocks noGrp="1"/>
          </p:cNvSpPr>
          <p:nvPr>
            <p:ph sz="half" idx="1"/>
          </p:nvPr>
        </p:nvSpPr>
        <p:spPr>
          <a:xfrm>
            <a:off x="4361992" y="1588538"/>
            <a:ext cx="7525208" cy="4500984"/>
          </a:xfrm>
        </p:spPr>
        <p:txBody>
          <a:bodyPr/>
          <a:lstStyle>
            <a:lvl1pPr>
              <a:defRPr sz="2800" b="0" i="0">
                <a:solidFill>
                  <a:schemeClr val="tx1"/>
                </a:solidFill>
                <a:latin typeface="Calibri" panose="020F0502020204030204" pitchFamily="34" charset="0"/>
                <a:cs typeface="Calibri" panose="020F0502020204030204" pitchFamily="34" charset="0"/>
              </a:defRPr>
            </a:lvl1pPr>
            <a:lvl2pPr marL="502920" indent="-228600">
              <a:buFont typeface="Wingdings" pitchFamily="2" charset="2"/>
              <a:buChar char="§"/>
              <a:defRPr sz="2400">
                <a:solidFill>
                  <a:schemeClr val="tx1"/>
                </a:solidFill>
              </a:defRPr>
            </a:lvl2pPr>
            <a:lvl3pPr>
              <a:defRPr sz="2000">
                <a:solidFill>
                  <a:schemeClr val="tx1"/>
                </a:solidFill>
              </a:defRPr>
            </a:lvl3pPr>
            <a:lvl4pPr marL="1051560" indent="-228600">
              <a:buFont typeface="Wingdings" pitchFamily="2" charset="2"/>
              <a:buChar char="§"/>
              <a:defRPr sz="1800">
                <a:solidFill>
                  <a:schemeClr val="tx1"/>
                </a:solidFill>
              </a:defRPr>
            </a:lvl4pPr>
            <a:lvl5pPr>
              <a:defRPr sz="16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076C9849-9718-4904-B93A-BEF70ADEA9B8}"/>
              </a:ext>
            </a:extLst>
          </p:cNvPr>
          <p:cNvSpPr/>
          <p:nvPr userDrawn="1"/>
        </p:nvSpPr>
        <p:spPr>
          <a:xfrm>
            <a:off x="304800" y="6534943"/>
            <a:ext cx="8946776" cy="197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All Rights Reserved.</a:t>
            </a:r>
          </a:p>
        </p:txBody>
      </p:sp>
      <p:sp>
        <p:nvSpPr>
          <p:cNvPr id="12" name="Title 1">
            <a:extLst>
              <a:ext uri="{FF2B5EF4-FFF2-40B4-BE49-F238E27FC236}">
                <a16:creationId xmlns:a16="http://schemas.microsoft.com/office/drawing/2014/main" id="{B06A6DAB-0A8C-D648-A9C2-FA81A5AD37C9}"/>
              </a:ext>
            </a:extLst>
          </p:cNvPr>
          <p:cNvSpPr>
            <a:spLocks noGrp="1"/>
          </p:cNvSpPr>
          <p:nvPr>
            <p:ph type="ctrTitle"/>
          </p:nvPr>
        </p:nvSpPr>
        <p:spPr>
          <a:xfrm>
            <a:off x="4340792" y="318667"/>
            <a:ext cx="7546408" cy="549270"/>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Master title style</a:t>
            </a:r>
          </a:p>
        </p:txBody>
      </p:sp>
      <p:sp>
        <p:nvSpPr>
          <p:cNvPr id="10" name="Slide Number Placeholder 3">
            <a:extLst>
              <a:ext uri="{FF2B5EF4-FFF2-40B4-BE49-F238E27FC236}">
                <a16:creationId xmlns:a16="http://schemas.microsoft.com/office/drawing/2014/main" id="{AACD6C8C-AAF3-728D-4588-C37A1E6D164A}"/>
              </a:ext>
            </a:extLst>
          </p:cNvPr>
          <p:cNvSpPr>
            <a:spLocks noGrp="1"/>
          </p:cNvSpPr>
          <p:nvPr>
            <p:ph type="sldNum" sz="quarter" idx="12"/>
          </p:nvPr>
        </p:nvSpPr>
        <p:spPr>
          <a:xfrm>
            <a:off x="10703052" y="6435993"/>
            <a:ext cx="259715" cy="204470"/>
          </a:xfrm>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177455443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Picture with Caption">
    <p:spTree>
      <p:nvGrpSpPr>
        <p:cNvPr id="1" name=""/>
        <p:cNvGrpSpPr/>
        <p:nvPr/>
      </p:nvGrpSpPr>
      <p:grpSpPr>
        <a:xfrm>
          <a:off x="0" y="0"/>
          <a:ext cx="0" cy="0"/>
          <a:chOff x="0" y="0"/>
          <a:chExt cx="0" cy="0"/>
        </a:xfrm>
      </p:grpSpPr>
    </p:spTree>
    <p:extLst>
      <p:ext uri="{BB962C8B-B14F-4D97-AF65-F5344CB8AC3E}">
        <p14:creationId xmlns:p14="http://schemas.microsoft.com/office/powerpoint/2010/main" val="58207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9_Title 01 - Road">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482726" y="395111"/>
            <a:ext cx="11688952" cy="762000"/>
          </a:xfrm>
          <a:prstGeom prst="rect">
            <a:avLst/>
          </a:prstGeom>
        </p:spPr>
        <p:txBody>
          <a:bodyPr vert="horz" lIns="121842" tIns="60921" rIns="121842" bIns="60921" rtlCol="0" anchor="t">
            <a:normAutofit/>
          </a:bodyPr>
          <a:lstStyle>
            <a:lvl1pPr algn="l">
              <a:defRPr sz="2799" b="0" i="1">
                <a:solidFill>
                  <a:srgbClr val="414141"/>
                </a:solidFill>
              </a:defRPr>
            </a:lvl1pPr>
          </a:lstStyle>
          <a:p>
            <a:r>
              <a:rPr lang="en-US"/>
              <a:t>Click to edit Master title style</a:t>
            </a:r>
          </a:p>
        </p:txBody>
      </p:sp>
      <p:sp>
        <p:nvSpPr>
          <p:cNvPr id="19" name="Content Placeholder 18"/>
          <p:cNvSpPr>
            <a:spLocks noGrp="1"/>
          </p:cNvSpPr>
          <p:nvPr>
            <p:ph sz="quarter" idx="10"/>
          </p:nvPr>
        </p:nvSpPr>
        <p:spPr>
          <a:xfrm>
            <a:off x="495430" y="1483365"/>
            <a:ext cx="11050291" cy="399957"/>
          </a:xfrm>
          <a:prstGeom prst="rect">
            <a:avLst/>
          </a:prstGeom>
        </p:spPr>
        <p:txBody>
          <a:bodyPr vert="horz" lIns="91417" tIns="45708" rIns="91417" bIns="45708"/>
          <a:lstStyle>
            <a:lvl1pPr marL="0" indent="0">
              <a:buFontTx/>
              <a:buNone/>
              <a:defRPr sz="1999">
                <a:solidFill>
                  <a:srgbClr val="7F7F7F"/>
                </a:solidFill>
              </a:defRPr>
            </a:lvl1pPr>
            <a:lvl2pPr>
              <a:defRPr sz="2399"/>
            </a:lvl2pPr>
            <a:lvl3pPr>
              <a:defRPr sz="1799"/>
            </a:lvl3pPr>
            <a:lvl4pPr>
              <a:defRPr sz="1799"/>
            </a:lvl4pPr>
            <a:lvl5pPr>
              <a:defRPr sz="1799"/>
            </a:lvl5pPr>
          </a:lstStyle>
          <a:p>
            <a:pPr lvl="0"/>
            <a:r>
              <a:rPr lang="en-US"/>
              <a:t>Edit Master text styles</a:t>
            </a:r>
          </a:p>
        </p:txBody>
      </p:sp>
      <p:cxnSp>
        <p:nvCxnSpPr>
          <p:cNvPr id="8" name="Straight Connector 7"/>
          <p:cNvCxnSpPr/>
          <p:nvPr userDrawn="1"/>
        </p:nvCxnSpPr>
        <p:spPr>
          <a:xfrm>
            <a:off x="643636" y="1066800"/>
            <a:ext cx="10902085" cy="0"/>
          </a:xfrm>
          <a:prstGeom prst="line">
            <a:avLst/>
          </a:prstGeom>
          <a:ln w="12700" cmpd="sng">
            <a:solidFill>
              <a:schemeClr val="bg1">
                <a:lumMod val="50000"/>
              </a:schemeClr>
            </a:solidFill>
          </a:ln>
          <a:effectLst/>
        </p:spPr>
        <p:style>
          <a:lnRef idx="2">
            <a:schemeClr val="accent1"/>
          </a:lnRef>
          <a:fillRef idx="0">
            <a:schemeClr val="accent1"/>
          </a:fillRef>
          <a:effectRef idx="1">
            <a:schemeClr val="accent1"/>
          </a:effectRef>
          <a:fontRef idx="minor">
            <a:schemeClr val="tx1"/>
          </a:fontRef>
        </p:style>
      </p:cxnSp>
      <p:sp>
        <p:nvSpPr>
          <p:cNvPr id="9" name="Rectangle 3"/>
          <p:cNvSpPr txBox="1">
            <a:spLocks/>
          </p:cNvSpPr>
          <p:nvPr userDrawn="1"/>
        </p:nvSpPr>
        <p:spPr bwMode="auto">
          <a:xfrm>
            <a:off x="11766711" y="6518632"/>
            <a:ext cx="327906" cy="1982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0" tIns="0" rIns="0" bIns="0" numCol="1" anchor="t" anchorCtr="0" compatLnSpc="1">
            <a:prstTxWarp prst="textNoShape">
              <a:avLst/>
            </a:prstTxWarp>
          </a:bodyPr>
          <a:lstStyle>
            <a:defPPr>
              <a:defRPr lang="en-US"/>
            </a:defPPr>
            <a:lvl1pPr marL="0" algn="ctr" defTabSz="609265" rtl="0" eaLnBrk="1" latinLnBrk="0" hangingPunct="1">
              <a:lnSpc>
                <a:spcPct val="110000"/>
              </a:lnSpc>
              <a:defRPr sz="1000" b="1" kern="1200">
                <a:solidFill>
                  <a:schemeClr val="bg1">
                    <a:lumMod val="50000"/>
                  </a:schemeClr>
                </a:solidFill>
                <a:latin typeface="Arial"/>
                <a:ea typeface="Arial"/>
                <a:cs typeface="Arial"/>
              </a:defRPr>
            </a:lvl1pPr>
            <a:lvl2pPr marL="609265" algn="l" defTabSz="609265" rtl="0" eaLnBrk="1" latinLnBrk="0" hangingPunct="1">
              <a:defRPr sz="2400" kern="1200">
                <a:solidFill>
                  <a:schemeClr val="tx1"/>
                </a:solidFill>
                <a:latin typeface="+mn-lt"/>
                <a:ea typeface="+mn-ea"/>
                <a:cs typeface="+mn-cs"/>
              </a:defRPr>
            </a:lvl2pPr>
            <a:lvl3pPr marL="1218530" algn="l" defTabSz="609265" rtl="0" eaLnBrk="1" latinLnBrk="0" hangingPunct="1">
              <a:defRPr sz="2400" kern="1200">
                <a:solidFill>
                  <a:schemeClr val="tx1"/>
                </a:solidFill>
                <a:latin typeface="+mn-lt"/>
                <a:ea typeface="+mn-ea"/>
                <a:cs typeface="+mn-cs"/>
              </a:defRPr>
            </a:lvl3pPr>
            <a:lvl4pPr marL="1827795" algn="l" defTabSz="609265" rtl="0" eaLnBrk="1" latinLnBrk="0" hangingPunct="1">
              <a:defRPr sz="2400" kern="1200">
                <a:solidFill>
                  <a:schemeClr val="tx1"/>
                </a:solidFill>
                <a:latin typeface="+mn-lt"/>
                <a:ea typeface="+mn-ea"/>
                <a:cs typeface="+mn-cs"/>
              </a:defRPr>
            </a:lvl4pPr>
            <a:lvl5pPr marL="2437060" algn="l" defTabSz="609265" rtl="0" eaLnBrk="1" latinLnBrk="0" hangingPunct="1">
              <a:defRPr sz="2400" kern="1200">
                <a:solidFill>
                  <a:schemeClr val="tx1"/>
                </a:solidFill>
                <a:latin typeface="+mn-lt"/>
                <a:ea typeface="+mn-ea"/>
                <a:cs typeface="+mn-cs"/>
              </a:defRPr>
            </a:lvl5pPr>
            <a:lvl6pPr marL="3046323" algn="l" defTabSz="609265" rtl="0" eaLnBrk="1" latinLnBrk="0" hangingPunct="1">
              <a:defRPr sz="2400" kern="1200">
                <a:solidFill>
                  <a:schemeClr val="tx1"/>
                </a:solidFill>
                <a:latin typeface="+mn-lt"/>
                <a:ea typeface="+mn-ea"/>
                <a:cs typeface="+mn-cs"/>
              </a:defRPr>
            </a:lvl6pPr>
            <a:lvl7pPr marL="3655590" algn="l" defTabSz="609265" rtl="0" eaLnBrk="1" latinLnBrk="0" hangingPunct="1">
              <a:defRPr sz="2400" kern="1200">
                <a:solidFill>
                  <a:schemeClr val="tx1"/>
                </a:solidFill>
                <a:latin typeface="+mn-lt"/>
                <a:ea typeface="+mn-ea"/>
                <a:cs typeface="+mn-cs"/>
              </a:defRPr>
            </a:lvl7pPr>
            <a:lvl8pPr marL="4264853" algn="l" defTabSz="609265" rtl="0" eaLnBrk="1" latinLnBrk="0" hangingPunct="1">
              <a:defRPr sz="2400" kern="1200">
                <a:solidFill>
                  <a:schemeClr val="tx1"/>
                </a:solidFill>
                <a:latin typeface="+mn-lt"/>
                <a:ea typeface="+mn-ea"/>
                <a:cs typeface="+mn-cs"/>
              </a:defRPr>
            </a:lvl8pPr>
            <a:lvl9pPr marL="4874119" algn="l" defTabSz="609265" rtl="0" eaLnBrk="1" latinLnBrk="0" hangingPunct="1">
              <a:defRPr sz="2400" kern="1200">
                <a:solidFill>
                  <a:schemeClr val="tx1"/>
                </a:solidFill>
                <a:latin typeface="+mn-lt"/>
                <a:ea typeface="+mn-ea"/>
                <a:cs typeface="+mn-cs"/>
              </a:defRPr>
            </a:lvl9pPr>
          </a:lstStyle>
          <a:p>
            <a:fld id="{E6DD4D75-3289-42DC-8D20-6576264FDBE3}" type="slidenum">
              <a:rPr lang="en-US" sz="900" smtClean="0">
                <a:solidFill>
                  <a:srgbClr val="5C5C5C"/>
                </a:solidFill>
              </a:rPr>
              <a:pPr/>
              <a:t>‹#›</a:t>
            </a:fld>
            <a:endParaRPr lang="en-US" sz="1000">
              <a:solidFill>
                <a:srgbClr val="5C5C5C"/>
              </a:solidFill>
            </a:endParaRPr>
          </a:p>
        </p:txBody>
      </p:sp>
      <p:sp>
        <p:nvSpPr>
          <p:cNvPr id="11" name="Parallelogram 10"/>
          <p:cNvSpPr/>
          <p:nvPr userDrawn="1"/>
        </p:nvSpPr>
        <p:spPr>
          <a:xfrm>
            <a:off x="311992" y="6320185"/>
            <a:ext cx="11880011" cy="51156"/>
          </a:xfrm>
          <a:custGeom>
            <a:avLst/>
            <a:gdLst/>
            <a:ahLst/>
            <a:cxnLst/>
            <a:rect l="l" t="t" r="r" b="b"/>
            <a:pathLst>
              <a:path w="11876917" h="51156">
                <a:moveTo>
                  <a:pt x="25031" y="0"/>
                </a:moveTo>
                <a:lnTo>
                  <a:pt x="34166" y="0"/>
                </a:lnTo>
                <a:lnTo>
                  <a:pt x="61622" y="0"/>
                </a:lnTo>
                <a:lnTo>
                  <a:pt x="11876917" y="0"/>
                </a:lnTo>
                <a:lnTo>
                  <a:pt x="11876917" y="51156"/>
                </a:lnTo>
                <a:lnTo>
                  <a:pt x="36591" y="51156"/>
                </a:lnTo>
                <a:lnTo>
                  <a:pt x="34166" y="51156"/>
                </a:lnTo>
                <a:lnTo>
                  <a:pt x="0" y="51156"/>
                </a:lnTo>
                <a:close/>
              </a:path>
            </a:pathLst>
          </a:custGeom>
          <a:solidFill>
            <a:srgbClr val="7F7F7F"/>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1799"/>
          </a:p>
        </p:txBody>
      </p:sp>
    </p:spTree>
    <p:extLst>
      <p:ext uri="{BB962C8B-B14F-4D97-AF65-F5344CB8AC3E}">
        <p14:creationId xmlns:p14="http://schemas.microsoft.com/office/powerpoint/2010/main" val="95830269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userDrawn="1">
  <p:cSld name="Pen and Paper Activity">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D22263D0-ACF8-4EFF-91CC-A14E5EB4C789}"/>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6"/>
            <a:ext cx="4058434" cy="6858001"/>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4"/>
            <a:ext cx="4058434" cy="6858000"/>
          </a:xfrm>
          <a:prstGeom prst="rect">
            <a:avLst/>
          </a:prstGeom>
          <a:solidFill>
            <a:srgbClr val="1147C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Content Placeholder 2">
            <a:extLst>
              <a:ext uri="{FF2B5EF4-FFF2-40B4-BE49-F238E27FC236}">
                <a16:creationId xmlns:a16="http://schemas.microsoft.com/office/drawing/2014/main" id="{B316508E-EAE0-1A40-8D81-D7ABE3C4EBEE}"/>
              </a:ext>
            </a:extLst>
          </p:cNvPr>
          <p:cNvSpPr>
            <a:spLocks noGrp="1"/>
          </p:cNvSpPr>
          <p:nvPr>
            <p:ph sz="half" idx="1"/>
          </p:nvPr>
        </p:nvSpPr>
        <p:spPr>
          <a:xfrm>
            <a:off x="4361992" y="1588538"/>
            <a:ext cx="7525208" cy="4500984"/>
          </a:xfrm>
        </p:spPr>
        <p:txBody>
          <a:bodyPr/>
          <a:lstStyle>
            <a:lvl1pPr>
              <a:defRPr sz="2800" b="0" i="0">
                <a:solidFill>
                  <a:schemeClr val="tx1"/>
                </a:solidFill>
                <a:latin typeface="Calibri" panose="020F0502020204030204" pitchFamily="34" charset="0"/>
                <a:cs typeface="Calibri" panose="020F0502020204030204" pitchFamily="34" charset="0"/>
              </a:defRPr>
            </a:lvl1pPr>
            <a:lvl2pPr marL="502920" indent="-228600">
              <a:buFont typeface="Wingdings" pitchFamily="2" charset="2"/>
              <a:buChar char="§"/>
              <a:defRPr sz="2400">
                <a:solidFill>
                  <a:schemeClr val="tx1"/>
                </a:solidFill>
              </a:defRPr>
            </a:lvl2pPr>
            <a:lvl3pPr>
              <a:defRPr sz="2000">
                <a:solidFill>
                  <a:schemeClr val="tx1"/>
                </a:solidFill>
              </a:defRPr>
            </a:lvl3pPr>
            <a:lvl4pPr marL="1051560" indent="-228600">
              <a:buFont typeface="Wingdings" pitchFamily="2" charset="2"/>
              <a:buChar char="§"/>
              <a:defRPr sz="1800">
                <a:solidFill>
                  <a:schemeClr val="tx1"/>
                </a:solidFill>
              </a:defRPr>
            </a:lvl4pPr>
            <a:lvl5pPr>
              <a:defRPr sz="16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1" name="Rectangle 10">
            <a:extLst>
              <a:ext uri="{FF2B5EF4-FFF2-40B4-BE49-F238E27FC236}">
                <a16:creationId xmlns:a16="http://schemas.microsoft.com/office/drawing/2014/main" id="{076C9849-9718-4904-B93A-BEF70ADEA9B8}"/>
              </a:ext>
            </a:extLst>
          </p:cNvPr>
          <p:cNvSpPr/>
          <p:nvPr userDrawn="1"/>
        </p:nvSpPr>
        <p:spPr>
          <a:xfrm>
            <a:off x="304800" y="6534943"/>
            <a:ext cx="8946776" cy="197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All Rights Reserved.</a:t>
            </a:r>
          </a:p>
        </p:txBody>
      </p:sp>
      <p:sp>
        <p:nvSpPr>
          <p:cNvPr id="7" name="Title 1">
            <a:extLst>
              <a:ext uri="{FF2B5EF4-FFF2-40B4-BE49-F238E27FC236}">
                <a16:creationId xmlns:a16="http://schemas.microsoft.com/office/drawing/2014/main" id="{56B4D892-27B3-4544-857A-746826649A81}"/>
              </a:ext>
            </a:extLst>
          </p:cNvPr>
          <p:cNvSpPr>
            <a:spLocks noGrp="1"/>
          </p:cNvSpPr>
          <p:nvPr>
            <p:ph type="ctrTitle"/>
          </p:nvPr>
        </p:nvSpPr>
        <p:spPr>
          <a:xfrm>
            <a:off x="4340792" y="318667"/>
            <a:ext cx="7546408" cy="549270"/>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Master title style</a:t>
            </a:r>
          </a:p>
        </p:txBody>
      </p:sp>
      <p:sp>
        <p:nvSpPr>
          <p:cNvPr id="2" name="Date Placeholder 1">
            <a:extLst>
              <a:ext uri="{FF2B5EF4-FFF2-40B4-BE49-F238E27FC236}">
                <a16:creationId xmlns:a16="http://schemas.microsoft.com/office/drawing/2014/main" id="{3EC8AA3D-C3C8-2D1F-E32E-FD6E5C82B2C6}"/>
              </a:ext>
            </a:extLst>
          </p:cNvPr>
          <p:cNvSpPr>
            <a:spLocks noGrp="1"/>
          </p:cNvSpPr>
          <p:nvPr>
            <p:ph type="dt" sz="half" idx="10"/>
          </p:nvPr>
        </p:nvSpPr>
        <p:spPr/>
        <p:txBody>
          <a:bodyPr/>
          <a:lstStyle/>
          <a:p>
            <a:fld id="{9D0836D5-A679-4103-8377-ECB7430DB0FD}" type="datetime1">
              <a:rPr lang="en-US" smtClean="0"/>
              <a:t>3/31/23</a:t>
            </a:fld>
            <a:endParaRPr lang="en-US"/>
          </a:p>
        </p:txBody>
      </p:sp>
      <p:sp>
        <p:nvSpPr>
          <p:cNvPr id="3" name="Footer Placeholder 2">
            <a:extLst>
              <a:ext uri="{FF2B5EF4-FFF2-40B4-BE49-F238E27FC236}">
                <a16:creationId xmlns:a16="http://schemas.microsoft.com/office/drawing/2014/main" id="{1227453D-A54E-3026-0175-3B066D3E9DE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868789F-E420-6F34-D87D-5998CF443A9D}"/>
              </a:ext>
            </a:extLst>
          </p:cNvPr>
          <p:cNvSpPr>
            <a:spLocks noGrp="1"/>
          </p:cNvSpPr>
          <p:nvPr>
            <p:ph type="sldNum" sz="quarter" idx="12"/>
          </p:nvPr>
        </p:nvSpPr>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429443839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userDrawn="1">
  <p:cSld name="2_Title and Content - Source Notes - Logo Righ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nchor="t"/>
          <a:lstStyle>
            <a:lvl1pPr>
              <a:defRPr sz="3600" cap="none" baseline="0"/>
            </a:lvl1pPr>
          </a:lstStyle>
          <a:p>
            <a:r>
              <a:rPr lang="en-US"/>
              <a:t>Click to Edit Slide Title</a:t>
            </a:r>
          </a:p>
        </p:txBody>
      </p:sp>
      <p:sp>
        <p:nvSpPr>
          <p:cNvPr id="3" name="Content Placeholder 2"/>
          <p:cNvSpPr>
            <a:spLocks noGrp="1"/>
          </p:cNvSpPr>
          <p:nvPr>
            <p:ph idx="1"/>
          </p:nvPr>
        </p:nvSpPr>
        <p:spPr>
          <a:xfrm>
            <a:off x="304800" y="1104901"/>
            <a:ext cx="11582400" cy="4632324"/>
          </a:xfrm>
        </p:spPr>
        <p:txBody>
          <a:bodyPr/>
          <a:lstStyle>
            <a:lvl1pPr>
              <a:spcBef>
                <a:spcPts val="1200"/>
              </a:spcBef>
              <a:defRPr sz="2200"/>
            </a:lvl1pPr>
            <a:lvl2pPr>
              <a:spcBef>
                <a:spcPts val="1200"/>
              </a:spcBef>
              <a:defRPr sz="2000"/>
            </a:lvl2pPr>
            <a:lvl3pPr>
              <a:spcBef>
                <a:spcPts val="1200"/>
              </a:spcBef>
              <a:defRPr/>
            </a:lvl3pPr>
            <a:lvl4pPr>
              <a:spcBef>
                <a:spcPts val="1200"/>
              </a:spcBef>
              <a:defRPr sz="1600"/>
            </a:lvl4pPr>
            <a:lvl5pPr>
              <a:spcBef>
                <a:spcPts val="1200"/>
              </a:spcBef>
              <a:defRPr sz="1600"/>
            </a:lvl5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17" name="Text Placeholder 16"/>
          <p:cNvSpPr>
            <a:spLocks noGrp="1"/>
          </p:cNvSpPr>
          <p:nvPr>
            <p:ph type="body" sz="quarter" idx="10" hasCustomPrompt="1"/>
          </p:nvPr>
        </p:nvSpPr>
        <p:spPr>
          <a:xfrm>
            <a:off x="304800" y="5835875"/>
            <a:ext cx="11582400" cy="447675"/>
          </a:xfrm>
        </p:spPr>
        <p:txBody>
          <a:bodyPr tIns="0" bIns="0" anchor="b">
            <a:noAutofit/>
          </a:bodyPr>
          <a:lstStyle>
            <a:lvl1pPr marL="0" indent="0">
              <a:spcBef>
                <a:spcPts val="0"/>
              </a:spcBef>
              <a:buNone/>
              <a:defRPr sz="800" baseline="0">
                <a:solidFill>
                  <a:schemeClr val="accent4"/>
                </a:solidFill>
              </a:defRPr>
            </a:lvl1pPr>
            <a:lvl2pPr marL="274320" indent="0">
              <a:spcBef>
                <a:spcPts val="0"/>
              </a:spcBef>
              <a:buNone/>
              <a:defRPr sz="800"/>
            </a:lvl2pPr>
            <a:lvl3pPr marL="548640" indent="0">
              <a:spcBef>
                <a:spcPts val="0"/>
              </a:spcBef>
              <a:buNone/>
              <a:defRPr sz="800"/>
            </a:lvl3pPr>
            <a:lvl4pPr marL="822960" indent="0">
              <a:spcBef>
                <a:spcPts val="0"/>
              </a:spcBef>
              <a:buNone/>
              <a:defRPr sz="800"/>
            </a:lvl4pPr>
            <a:lvl5pPr marL="1097280" indent="0">
              <a:spcBef>
                <a:spcPts val="0"/>
              </a:spcBef>
              <a:buNone/>
              <a:defRPr sz="800"/>
            </a:lvl5pPr>
          </a:lstStyle>
          <a:p>
            <a:pPr lvl="0"/>
            <a:r>
              <a:rPr lang="en-US"/>
              <a:t>Source Notes</a:t>
            </a:r>
          </a:p>
        </p:txBody>
      </p:sp>
    </p:spTree>
    <p:extLst>
      <p:ext uri="{BB962C8B-B14F-4D97-AF65-F5344CB8AC3E}">
        <p14:creationId xmlns:p14="http://schemas.microsoft.com/office/powerpoint/2010/main" val="37186226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8.xml><?xml version="1.0" encoding="utf-8"?>
<p:sldLayout xmlns:a="http://schemas.openxmlformats.org/drawingml/2006/main" xmlns:r="http://schemas.openxmlformats.org/officeDocument/2006/relationships" xmlns:p="http://schemas.openxmlformats.org/presentationml/2006/main" userDrawn="1">
  <p:cSld name="1_Activity">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EFAB6C0D-12CA-4480-8D65-17EBDD1262E0}"/>
              </a:ext>
            </a:extLst>
          </p:cNvPr>
          <p:cNvSpPr/>
          <p:nvPr userDrawn="1"/>
        </p:nvSpPr>
        <p:spPr>
          <a:xfrm>
            <a:off x="0" y="0"/>
            <a:ext cx="4058434" cy="6858000"/>
          </a:xfrm>
          <a:prstGeom prst="rect">
            <a:avLst/>
          </a:prstGeom>
          <a:solidFill>
            <a:srgbClr val="1147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Content Placeholder 2">
            <a:extLst>
              <a:ext uri="{FF2B5EF4-FFF2-40B4-BE49-F238E27FC236}">
                <a16:creationId xmlns:a16="http://schemas.microsoft.com/office/drawing/2014/main" id="{B316508E-EAE0-1A40-8D81-D7ABE3C4EBEE}"/>
              </a:ext>
            </a:extLst>
          </p:cNvPr>
          <p:cNvSpPr>
            <a:spLocks noGrp="1"/>
          </p:cNvSpPr>
          <p:nvPr>
            <p:ph sz="half" idx="1"/>
          </p:nvPr>
        </p:nvSpPr>
        <p:spPr>
          <a:xfrm>
            <a:off x="4361992" y="1588538"/>
            <a:ext cx="7525208" cy="4500984"/>
          </a:xfrm>
        </p:spPr>
        <p:txBody>
          <a:bodyPr/>
          <a:lstStyle>
            <a:lvl1pPr>
              <a:defRPr sz="2800" b="0" i="0">
                <a:solidFill>
                  <a:schemeClr val="tx1"/>
                </a:solidFill>
                <a:latin typeface="Calibri" panose="020F0502020204030204" pitchFamily="34" charset="0"/>
                <a:cs typeface="Calibri" panose="020F0502020204030204" pitchFamily="34" charset="0"/>
              </a:defRPr>
            </a:lvl1pPr>
            <a:lvl2pPr marL="502920" indent="-228600">
              <a:buFont typeface="Wingdings" pitchFamily="2" charset="2"/>
              <a:buChar char="§"/>
              <a:defRPr sz="2400">
                <a:solidFill>
                  <a:schemeClr val="tx1"/>
                </a:solidFill>
              </a:defRPr>
            </a:lvl2pPr>
            <a:lvl3pPr>
              <a:defRPr sz="2000">
                <a:solidFill>
                  <a:schemeClr val="tx1"/>
                </a:solidFill>
              </a:defRPr>
            </a:lvl3pPr>
            <a:lvl4pPr marL="1051560" indent="-228600">
              <a:buFont typeface="Wingdings" pitchFamily="2" charset="2"/>
              <a:buChar char="§"/>
              <a:defRPr sz="1800">
                <a:solidFill>
                  <a:schemeClr val="tx1"/>
                </a:solidFill>
              </a:defRPr>
            </a:lvl4pPr>
            <a:lvl5pPr>
              <a:defRPr sz="1600">
                <a:solidFill>
                  <a:schemeClr val="tx1"/>
                </a:solidFill>
              </a:defRPr>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1">
            <a:extLst>
              <a:ext uri="{FF2B5EF4-FFF2-40B4-BE49-F238E27FC236}">
                <a16:creationId xmlns:a16="http://schemas.microsoft.com/office/drawing/2014/main" id="{2CD16E0C-09D6-C444-991C-B558071B8389}"/>
              </a:ext>
            </a:extLst>
          </p:cNvPr>
          <p:cNvSpPr>
            <a:spLocks noGrp="1"/>
          </p:cNvSpPr>
          <p:nvPr>
            <p:ph type="ctrTitle"/>
          </p:nvPr>
        </p:nvSpPr>
        <p:spPr>
          <a:xfrm>
            <a:off x="4340792" y="318667"/>
            <a:ext cx="7546408" cy="549270"/>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Master title style</a:t>
            </a:r>
          </a:p>
        </p:txBody>
      </p:sp>
      <p:sp>
        <p:nvSpPr>
          <p:cNvPr id="11" name="Rectangle 10">
            <a:extLst>
              <a:ext uri="{FF2B5EF4-FFF2-40B4-BE49-F238E27FC236}">
                <a16:creationId xmlns:a16="http://schemas.microsoft.com/office/drawing/2014/main" id="{076C9849-9718-4904-B93A-BEF70ADEA9B8}"/>
              </a:ext>
            </a:extLst>
          </p:cNvPr>
          <p:cNvSpPr/>
          <p:nvPr userDrawn="1"/>
        </p:nvSpPr>
        <p:spPr>
          <a:xfrm>
            <a:off x="304800" y="6534943"/>
            <a:ext cx="8946776" cy="197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All Rights Reserved.</a:t>
            </a:r>
          </a:p>
        </p:txBody>
      </p:sp>
    </p:spTree>
    <p:extLst>
      <p:ext uri="{BB962C8B-B14F-4D97-AF65-F5344CB8AC3E}">
        <p14:creationId xmlns:p14="http://schemas.microsoft.com/office/powerpoint/2010/main" val="3093754125"/>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userDrawn="1">
  <p:cSld name="Prosci Group Activity Slide 2">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FE6ACDAD-3D7C-484F-8F9C-A4B891386964}"/>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0"/>
            <a:ext cx="4058434" cy="6858000"/>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0"/>
            <a:ext cx="4058434" cy="6858000"/>
          </a:xfrm>
          <a:prstGeom prst="rect">
            <a:avLst/>
          </a:prstGeom>
          <a:solidFill>
            <a:srgbClr val="1147C2">
              <a:alpha val="7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Title 1">
            <a:extLst>
              <a:ext uri="{FF2B5EF4-FFF2-40B4-BE49-F238E27FC236}">
                <a16:creationId xmlns:a16="http://schemas.microsoft.com/office/drawing/2014/main" id="{BBAEECD2-5D73-C647-86F2-527CD17BC626}"/>
              </a:ext>
            </a:extLst>
          </p:cNvPr>
          <p:cNvSpPr>
            <a:spLocks noGrp="1"/>
          </p:cNvSpPr>
          <p:nvPr>
            <p:ph type="ctrTitle" hasCustomPrompt="1"/>
          </p:nvPr>
        </p:nvSpPr>
        <p:spPr>
          <a:xfrm>
            <a:off x="4340792" y="318667"/>
            <a:ext cx="7546408" cy="1106372"/>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Slide Title</a:t>
            </a:r>
          </a:p>
        </p:txBody>
      </p:sp>
      <p:sp>
        <p:nvSpPr>
          <p:cNvPr id="13" name="Content Placeholder 2">
            <a:extLst>
              <a:ext uri="{FF2B5EF4-FFF2-40B4-BE49-F238E27FC236}">
                <a16:creationId xmlns:a16="http://schemas.microsoft.com/office/drawing/2014/main" id="{916B7E72-DF71-5848-BE5E-58575C1FB63E}"/>
              </a:ext>
            </a:extLst>
          </p:cNvPr>
          <p:cNvSpPr>
            <a:spLocks noGrp="1"/>
          </p:cNvSpPr>
          <p:nvPr>
            <p:ph sz="half" idx="10" hasCustomPrompt="1"/>
          </p:nvPr>
        </p:nvSpPr>
        <p:spPr>
          <a:xfrm>
            <a:off x="4363843" y="1595635"/>
            <a:ext cx="7512205"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Rectangle 9">
            <a:extLst>
              <a:ext uri="{FF2B5EF4-FFF2-40B4-BE49-F238E27FC236}">
                <a16:creationId xmlns:a16="http://schemas.microsoft.com/office/drawing/2014/main" id="{CF9AAFE7-47AE-9443-BDC0-2F70ADAB30B1}"/>
              </a:ext>
            </a:extLst>
          </p:cNvPr>
          <p:cNvSpPr/>
          <p:nvPr userDrawn="1"/>
        </p:nvSpPr>
        <p:spPr>
          <a:xfrm>
            <a:off x="304800" y="6580759"/>
            <a:ext cx="1472725" cy="144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Inc. All Rights Reserved.</a:t>
            </a:r>
          </a:p>
        </p:txBody>
      </p:sp>
    </p:spTree>
    <p:extLst>
      <p:ext uri="{BB962C8B-B14F-4D97-AF65-F5344CB8AC3E}">
        <p14:creationId xmlns:p14="http://schemas.microsoft.com/office/powerpoint/2010/main" val="10542247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obj" preserve="1">
  <p:cSld name="Title and Content">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955548"/>
            <a:ext cx="4762500" cy="5735320"/>
          </a:xfrm>
          <a:custGeom>
            <a:avLst/>
            <a:gdLst/>
            <a:ahLst/>
            <a:cxnLst/>
            <a:rect l="l" t="t" r="r" b="b"/>
            <a:pathLst>
              <a:path w="4762500" h="5735320">
                <a:moveTo>
                  <a:pt x="4762500" y="4110248"/>
                </a:moveTo>
                <a:lnTo>
                  <a:pt x="4762500" y="3310139"/>
                </a:lnTo>
                <a:lnTo>
                  <a:pt x="4737100" y="3228447"/>
                </a:lnTo>
                <a:lnTo>
                  <a:pt x="4711700" y="3150960"/>
                </a:lnTo>
                <a:lnTo>
                  <a:pt x="4699000" y="3113936"/>
                </a:lnTo>
                <a:lnTo>
                  <a:pt x="4673600" y="3043609"/>
                </a:lnTo>
                <a:lnTo>
                  <a:pt x="4635500" y="2953407"/>
                </a:lnTo>
                <a:lnTo>
                  <a:pt x="4610100" y="2898005"/>
                </a:lnTo>
                <a:lnTo>
                  <a:pt x="4584700" y="2844191"/>
                </a:lnTo>
                <a:lnTo>
                  <a:pt x="4546600" y="2791943"/>
                </a:lnTo>
                <a:lnTo>
                  <a:pt x="4521200" y="2741240"/>
                </a:lnTo>
                <a:lnTo>
                  <a:pt x="4495800" y="2692061"/>
                </a:lnTo>
                <a:lnTo>
                  <a:pt x="4457700" y="2644383"/>
                </a:lnTo>
                <a:lnTo>
                  <a:pt x="4432300" y="2598186"/>
                </a:lnTo>
                <a:lnTo>
                  <a:pt x="4406900" y="2553448"/>
                </a:lnTo>
                <a:lnTo>
                  <a:pt x="4368800" y="2510147"/>
                </a:lnTo>
                <a:lnTo>
                  <a:pt x="4343400" y="2468262"/>
                </a:lnTo>
                <a:lnTo>
                  <a:pt x="4305300" y="2427772"/>
                </a:lnTo>
                <a:lnTo>
                  <a:pt x="4279900" y="2388654"/>
                </a:lnTo>
                <a:lnTo>
                  <a:pt x="4241800" y="2350888"/>
                </a:lnTo>
                <a:lnTo>
                  <a:pt x="4203700" y="2314451"/>
                </a:lnTo>
                <a:lnTo>
                  <a:pt x="4178300" y="2279323"/>
                </a:lnTo>
                <a:lnTo>
                  <a:pt x="4140200" y="2245481"/>
                </a:lnTo>
                <a:lnTo>
                  <a:pt x="4102100" y="2212905"/>
                </a:lnTo>
                <a:lnTo>
                  <a:pt x="4064000" y="2181573"/>
                </a:lnTo>
                <a:lnTo>
                  <a:pt x="4038600" y="2151462"/>
                </a:lnTo>
                <a:lnTo>
                  <a:pt x="4000500" y="2122553"/>
                </a:lnTo>
                <a:lnTo>
                  <a:pt x="3962400" y="2094822"/>
                </a:lnTo>
                <a:lnTo>
                  <a:pt x="3924300" y="2068249"/>
                </a:lnTo>
                <a:lnTo>
                  <a:pt x="3886200" y="2042813"/>
                </a:lnTo>
                <a:lnTo>
                  <a:pt x="3848100" y="2018491"/>
                </a:lnTo>
                <a:lnTo>
                  <a:pt x="3810000" y="1995262"/>
                </a:lnTo>
                <a:lnTo>
                  <a:pt x="3771900" y="1973105"/>
                </a:lnTo>
                <a:lnTo>
                  <a:pt x="3733800" y="1951998"/>
                </a:lnTo>
                <a:lnTo>
                  <a:pt x="3695700" y="1931919"/>
                </a:lnTo>
                <a:lnTo>
                  <a:pt x="3644900" y="1912848"/>
                </a:lnTo>
                <a:lnTo>
                  <a:pt x="3606800" y="1894762"/>
                </a:lnTo>
                <a:lnTo>
                  <a:pt x="3568700" y="1877640"/>
                </a:lnTo>
                <a:lnTo>
                  <a:pt x="3530600" y="1861461"/>
                </a:lnTo>
                <a:lnTo>
                  <a:pt x="3479800" y="1846202"/>
                </a:lnTo>
                <a:lnTo>
                  <a:pt x="3441700" y="1831844"/>
                </a:lnTo>
                <a:lnTo>
                  <a:pt x="3403600" y="1818363"/>
                </a:lnTo>
                <a:lnTo>
                  <a:pt x="3352800" y="1804844"/>
                </a:lnTo>
                <a:lnTo>
                  <a:pt x="3302000" y="1793460"/>
                </a:lnTo>
                <a:lnTo>
                  <a:pt x="3251200" y="1783935"/>
                </a:lnTo>
                <a:lnTo>
                  <a:pt x="3200400" y="1775995"/>
                </a:lnTo>
                <a:lnTo>
                  <a:pt x="3149600" y="1769364"/>
                </a:lnTo>
                <a:lnTo>
                  <a:pt x="3098800" y="1763768"/>
                </a:lnTo>
                <a:lnTo>
                  <a:pt x="3048000" y="1758931"/>
                </a:lnTo>
                <a:lnTo>
                  <a:pt x="2997200" y="1754580"/>
                </a:lnTo>
                <a:lnTo>
                  <a:pt x="2946400" y="1750438"/>
                </a:lnTo>
                <a:lnTo>
                  <a:pt x="2908300" y="1746231"/>
                </a:lnTo>
                <a:lnTo>
                  <a:pt x="2857500" y="1741685"/>
                </a:lnTo>
                <a:lnTo>
                  <a:pt x="2806700" y="1736523"/>
                </a:lnTo>
                <a:lnTo>
                  <a:pt x="2768600" y="1730473"/>
                </a:lnTo>
                <a:lnTo>
                  <a:pt x="2717800" y="1723257"/>
                </a:lnTo>
                <a:lnTo>
                  <a:pt x="2679700" y="1714602"/>
                </a:lnTo>
                <a:lnTo>
                  <a:pt x="2641600" y="1704233"/>
                </a:lnTo>
                <a:lnTo>
                  <a:pt x="2603500" y="1691874"/>
                </a:lnTo>
                <a:lnTo>
                  <a:pt x="2565400" y="1677251"/>
                </a:lnTo>
                <a:lnTo>
                  <a:pt x="2527300" y="1660090"/>
                </a:lnTo>
                <a:lnTo>
                  <a:pt x="2501900" y="1640114"/>
                </a:lnTo>
                <a:lnTo>
                  <a:pt x="2463800" y="1617049"/>
                </a:lnTo>
                <a:lnTo>
                  <a:pt x="2438400" y="1590621"/>
                </a:lnTo>
                <a:lnTo>
                  <a:pt x="2400300" y="1560553"/>
                </a:lnTo>
                <a:lnTo>
                  <a:pt x="2374900" y="1526573"/>
                </a:lnTo>
                <a:lnTo>
                  <a:pt x="2324100" y="1445884"/>
                </a:lnTo>
                <a:lnTo>
                  <a:pt x="2260600" y="1237588"/>
                </a:lnTo>
                <a:lnTo>
                  <a:pt x="2260600" y="1194984"/>
                </a:lnTo>
                <a:lnTo>
                  <a:pt x="2247900" y="1152118"/>
                </a:lnTo>
                <a:lnTo>
                  <a:pt x="2247900" y="1109015"/>
                </a:lnTo>
                <a:lnTo>
                  <a:pt x="2235200" y="1065695"/>
                </a:lnTo>
                <a:lnTo>
                  <a:pt x="2235200" y="978499"/>
                </a:lnTo>
                <a:lnTo>
                  <a:pt x="2222500" y="934669"/>
                </a:lnTo>
                <a:lnTo>
                  <a:pt x="2222500" y="890715"/>
                </a:lnTo>
                <a:lnTo>
                  <a:pt x="2209800" y="846659"/>
                </a:lnTo>
                <a:lnTo>
                  <a:pt x="2209800" y="802524"/>
                </a:lnTo>
                <a:lnTo>
                  <a:pt x="2171700" y="669876"/>
                </a:lnTo>
                <a:lnTo>
                  <a:pt x="2095500" y="537342"/>
                </a:lnTo>
                <a:lnTo>
                  <a:pt x="2082800" y="508463"/>
                </a:lnTo>
                <a:lnTo>
                  <a:pt x="2057400" y="479588"/>
                </a:lnTo>
                <a:lnTo>
                  <a:pt x="2044700" y="450800"/>
                </a:lnTo>
                <a:lnTo>
                  <a:pt x="1993900" y="393812"/>
                </a:lnTo>
                <a:lnTo>
                  <a:pt x="1943100" y="338156"/>
                </a:lnTo>
                <a:lnTo>
                  <a:pt x="1892300" y="284490"/>
                </a:lnTo>
                <a:lnTo>
                  <a:pt x="1828800" y="233471"/>
                </a:lnTo>
                <a:lnTo>
                  <a:pt x="1803400" y="209160"/>
                </a:lnTo>
                <a:lnTo>
                  <a:pt x="1765300" y="185758"/>
                </a:lnTo>
                <a:lnTo>
                  <a:pt x="1739900" y="163345"/>
                </a:lnTo>
                <a:lnTo>
                  <a:pt x="1701800" y="142006"/>
                </a:lnTo>
                <a:lnTo>
                  <a:pt x="1663700" y="121822"/>
                </a:lnTo>
                <a:lnTo>
                  <a:pt x="1625600" y="102874"/>
                </a:lnTo>
                <a:lnTo>
                  <a:pt x="1587500" y="85247"/>
                </a:lnTo>
                <a:lnTo>
                  <a:pt x="1549400" y="69020"/>
                </a:lnTo>
                <a:lnTo>
                  <a:pt x="1511300" y="54278"/>
                </a:lnTo>
                <a:lnTo>
                  <a:pt x="1460500" y="41101"/>
                </a:lnTo>
                <a:lnTo>
                  <a:pt x="1422400" y="29573"/>
                </a:lnTo>
                <a:lnTo>
                  <a:pt x="1371600" y="19775"/>
                </a:lnTo>
                <a:lnTo>
                  <a:pt x="1333500" y="11789"/>
                </a:lnTo>
                <a:lnTo>
                  <a:pt x="1282700" y="5698"/>
                </a:lnTo>
                <a:lnTo>
                  <a:pt x="1231900" y="1584"/>
                </a:lnTo>
                <a:lnTo>
                  <a:pt x="1193800" y="0"/>
                </a:lnTo>
                <a:lnTo>
                  <a:pt x="1130300" y="0"/>
                </a:lnTo>
                <a:lnTo>
                  <a:pt x="1079500" y="1926"/>
                </a:lnTo>
                <a:lnTo>
                  <a:pt x="1028700" y="6541"/>
                </a:lnTo>
                <a:lnTo>
                  <a:pt x="977900" y="13545"/>
                </a:lnTo>
                <a:lnTo>
                  <a:pt x="914400" y="23018"/>
                </a:lnTo>
                <a:lnTo>
                  <a:pt x="863600" y="35044"/>
                </a:lnTo>
                <a:lnTo>
                  <a:pt x="800100" y="49704"/>
                </a:lnTo>
                <a:lnTo>
                  <a:pt x="736600" y="67081"/>
                </a:lnTo>
                <a:lnTo>
                  <a:pt x="673100" y="87256"/>
                </a:lnTo>
                <a:lnTo>
                  <a:pt x="609600" y="110313"/>
                </a:lnTo>
                <a:lnTo>
                  <a:pt x="571500" y="130256"/>
                </a:lnTo>
                <a:lnTo>
                  <a:pt x="520700" y="151203"/>
                </a:lnTo>
                <a:lnTo>
                  <a:pt x="469900" y="173134"/>
                </a:lnTo>
                <a:lnTo>
                  <a:pt x="431800" y="196028"/>
                </a:lnTo>
                <a:lnTo>
                  <a:pt x="381000" y="219866"/>
                </a:lnTo>
                <a:lnTo>
                  <a:pt x="342900" y="244627"/>
                </a:lnTo>
                <a:lnTo>
                  <a:pt x="292100" y="270291"/>
                </a:lnTo>
                <a:lnTo>
                  <a:pt x="254000" y="296836"/>
                </a:lnTo>
                <a:lnTo>
                  <a:pt x="215900" y="324243"/>
                </a:lnTo>
                <a:lnTo>
                  <a:pt x="165100" y="352492"/>
                </a:lnTo>
                <a:lnTo>
                  <a:pt x="127000" y="381561"/>
                </a:lnTo>
                <a:lnTo>
                  <a:pt x="88900" y="411431"/>
                </a:lnTo>
                <a:lnTo>
                  <a:pt x="50800" y="442081"/>
                </a:lnTo>
                <a:lnTo>
                  <a:pt x="12700" y="473492"/>
                </a:lnTo>
                <a:lnTo>
                  <a:pt x="0" y="4223973"/>
                </a:lnTo>
                <a:lnTo>
                  <a:pt x="38099" y="4263734"/>
                </a:lnTo>
                <a:lnTo>
                  <a:pt x="63499" y="4303113"/>
                </a:lnTo>
                <a:lnTo>
                  <a:pt x="101599" y="4342099"/>
                </a:lnTo>
                <a:lnTo>
                  <a:pt x="126999" y="4380684"/>
                </a:lnTo>
                <a:lnTo>
                  <a:pt x="165099" y="4418859"/>
                </a:lnTo>
                <a:lnTo>
                  <a:pt x="203199" y="4456616"/>
                </a:lnTo>
                <a:lnTo>
                  <a:pt x="241299" y="4493945"/>
                </a:lnTo>
                <a:lnTo>
                  <a:pt x="266699" y="4530838"/>
                </a:lnTo>
                <a:lnTo>
                  <a:pt x="304799" y="4567285"/>
                </a:lnTo>
                <a:lnTo>
                  <a:pt x="342899" y="4603279"/>
                </a:lnTo>
                <a:lnTo>
                  <a:pt x="380999" y="4638809"/>
                </a:lnTo>
                <a:lnTo>
                  <a:pt x="419099" y="4673867"/>
                </a:lnTo>
                <a:lnTo>
                  <a:pt x="457199" y="4708444"/>
                </a:lnTo>
                <a:lnTo>
                  <a:pt x="495299" y="4742531"/>
                </a:lnTo>
                <a:lnTo>
                  <a:pt x="533399" y="4776120"/>
                </a:lnTo>
                <a:lnTo>
                  <a:pt x="558799" y="4809201"/>
                </a:lnTo>
                <a:lnTo>
                  <a:pt x="596899" y="4841766"/>
                </a:lnTo>
                <a:lnTo>
                  <a:pt x="634999" y="4873805"/>
                </a:lnTo>
                <a:lnTo>
                  <a:pt x="673099" y="4905310"/>
                </a:lnTo>
                <a:lnTo>
                  <a:pt x="711199" y="4936272"/>
                </a:lnTo>
                <a:lnTo>
                  <a:pt x="749299" y="4966682"/>
                </a:lnTo>
                <a:lnTo>
                  <a:pt x="787399" y="4996530"/>
                </a:lnTo>
                <a:lnTo>
                  <a:pt x="825499" y="5025810"/>
                </a:lnTo>
                <a:lnTo>
                  <a:pt x="863599" y="5054510"/>
                </a:lnTo>
                <a:lnTo>
                  <a:pt x="901699" y="5082623"/>
                </a:lnTo>
                <a:lnTo>
                  <a:pt x="939799" y="5110139"/>
                </a:lnTo>
                <a:lnTo>
                  <a:pt x="977899" y="5137050"/>
                </a:lnTo>
                <a:lnTo>
                  <a:pt x="1015999" y="5163347"/>
                </a:lnTo>
                <a:lnTo>
                  <a:pt x="1041399" y="5184901"/>
                </a:lnTo>
                <a:lnTo>
                  <a:pt x="1079499" y="5206331"/>
                </a:lnTo>
                <a:lnTo>
                  <a:pt x="1104899" y="5227618"/>
                </a:lnTo>
                <a:lnTo>
                  <a:pt x="1142999" y="5248744"/>
                </a:lnTo>
                <a:lnTo>
                  <a:pt x="1181099" y="5269690"/>
                </a:lnTo>
                <a:lnTo>
                  <a:pt x="1206499" y="5290438"/>
                </a:lnTo>
                <a:lnTo>
                  <a:pt x="1244599" y="5310970"/>
                </a:lnTo>
                <a:lnTo>
                  <a:pt x="1282699" y="5331266"/>
                </a:lnTo>
                <a:lnTo>
                  <a:pt x="1308099" y="5351308"/>
                </a:lnTo>
                <a:lnTo>
                  <a:pt x="1346199" y="5371078"/>
                </a:lnTo>
                <a:lnTo>
                  <a:pt x="1384299" y="5390558"/>
                </a:lnTo>
                <a:lnTo>
                  <a:pt x="1422399" y="5409728"/>
                </a:lnTo>
                <a:lnTo>
                  <a:pt x="1460499" y="5428571"/>
                </a:lnTo>
                <a:lnTo>
                  <a:pt x="1498599" y="5447068"/>
                </a:lnTo>
                <a:lnTo>
                  <a:pt x="1536699" y="5465200"/>
                </a:lnTo>
                <a:lnTo>
                  <a:pt x="1562099" y="5482948"/>
                </a:lnTo>
                <a:lnTo>
                  <a:pt x="1600199" y="5500296"/>
                </a:lnTo>
                <a:lnTo>
                  <a:pt x="1638299" y="5517223"/>
                </a:lnTo>
                <a:lnTo>
                  <a:pt x="1676399" y="5533711"/>
                </a:lnTo>
                <a:lnTo>
                  <a:pt x="1714499" y="5549743"/>
                </a:lnTo>
                <a:lnTo>
                  <a:pt x="1765299" y="5565298"/>
                </a:lnTo>
                <a:lnTo>
                  <a:pt x="1803399" y="5580360"/>
                </a:lnTo>
                <a:lnTo>
                  <a:pt x="1841499" y="5594909"/>
                </a:lnTo>
                <a:lnTo>
                  <a:pt x="1879599" y="5608927"/>
                </a:lnTo>
                <a:lnTo>
                  <a:pt x="1917699" y="5622396"/>
                </a:lnTo>
                <a:lnTo>
                  <a:pt x="1955799" y="5635297"/>
                </a:lnTo>
                <a:lnTo>
                  <a:pt x="1993899" y="5647611"/>
                </a:lnTo>
                <a:lnTo>
                  <a:pt x="2044699" y="5659320"/>
                </a:lnTo>
                <a:lnTo>
                  <a:pt x="2082799" y="5670405"/>
                </a:lnTo>
                <a:lnTo>
                  <a:pt x="2120899" y="5680849"/>
                </a:lnTo>
                <a:lnTo>
                  <a:pt x="2158999" y="5690632"/>
                </a:lnTo>
                <a:lnTo>
                  <a:pt x="2209799" y="5699736"/>
                </a:lnTo>
                <a:lnTo>
                  <a:pt x="2247899" y="5708143"/>
                </a:lnTo>
                <a:lnTo>
                  <a:pt x="2285999" y="5715833"/>
                </a:lnTo>
                <a:lnTo>
                  <a:pt x="2336799" y="5722789"/>
                </a:lnTo>
                <a:lnTo>
                  <a:pt x="2374899" y="5728993"/>
                </a:lnTo>
                <a:lnTo>
                  <a:pt x="2412999" y="5734425"/>
                </a:lnTo>
                <a:lnTo>
                  <a:pt x="2425699" y="5734787"/>
                </a:lnTo>
                <a:lnTo>
                  <a:pt x="2933699" y="5734787"/>
                </a:lnTo>
                <a:lnTo>
                  <a:pt x="2984499" y="5726426"/>
                </a:lnTo>
                <a:lnTo>
                  <a:pt x="3035299" y="5719117"/>
                </a:lnTo>
                <a:lnTo>
                  <a:pt x="3073399" y="5710758"/>
                </a:lnTo>
                <a:lnTo>
                  <a:pt x="3124199" y="5701333"/>
                </a:lnTo>
                <a:lnTo>
                  <a:pt x="3174999" y="5690821"/>
                </a:lnTo>
                <a:lnTo>
                  <a:pt x="3213099" y="5679206"/>
                </a:lnTo>
                <a:lnTo>
                  <a:pt x="3263899" y="5666467"/>
                </a:lnTo>
                <a:lnTo>
                  <a:pt x="3301999" y="5652588"/>
                </a:lnTo>
                <a:lnTo>
                  <a:pt x="3352799" y="5637548"/>
                </a:lnTo>
                <a:lnTo>
                  <a:pt x="3390899" y="5621331"/>
                </a:lnTo>
                <a:lnTo>
                  <a:pt x="3441699" y="5603917"/>
                </a:lnTo>
                <a:lnTo>
                  <a:pt x="3492499" y="5585287"/>
                </a:lnTo>
                <a:lnTo>
                  <a:pt x="3530599" y="5565424"/>
                </a:lnTo>
                <a:lnTo>
                  <a:pt x="3581399" y="5544309"/>
                </a:lnTo>
                <a:lnTo>
                  <a:pt x="3619499" y="5521923"/>
                </a:lnTo>
                <a:lnTo>
                  <a:pt x="3670299" y="5498248"/>
                </a:lnTo>
                <a:lnTo>
                  <a:pt x="3708399" y="5473265"/>
                </a:lnTo>
                <a:lnTo>
                  <a:pt x="3759199" y="5446956"/>
                </a:lnTo>
                <a:lnTo>
                  <a:pt x="3809999" y="5419302"/>
                </a:lnTo>
                <a:lnTo>
                  <a:pt x="3848099" y="5390286"/>
                </a:lnTo>
                <a:lnTo>
                  <a:pt x="3898899" y="5359888"/>
                </a:lnTo>
                <a:lnTo>
                  <a:pt x="3937000" y="5328089"/>
                </a:lnTo>
                <a:lnTo>
                  <a:pt x="3987800" y="5294872"/>
                </a:lnTo>
                <a:lnTo>
                  <a:pt x="4025900" y="5260218"/>
                </a:lnTo>
                <a:lnTo>
                  <a:pt x="4076700" y="5224109"/>
                </a:lnTo>
                <a:lnTo>
                  <a:pt x="4127500" y="5186525"/>
                </a:lnTo>
                <a:lnTo>
                  <a:pt x="4165600" y="5147449"/>
                </a:lnTo>
                <a:lnTo>
                  <a:pt x="4216400" y="5106862"/>
                </a:lnTo>
                <a:lnTo>
                  <a:pt x="4254500" y="5064745"/>
                </a:lnTo>
                <a:lnTo>
                  <a:pt x="4305300" y="5021080"/>
                </a:lnTo>
                <a:lnTo>
                  <a:pt x="4343400" y="4982784"/>
                </a:lnTo>
                <a:lnTo>
                  <a:pt x="4368800" y="4943384"/>
                </a:lnTo>
                <a:lnTo>
                  <a:pt x="4406900" y="4902939"/>
                </a:lnTo>
                <a:lnTo>
                  <a:pt x="4445000" y="4861504"/>
                </a:lnTo>
                <a:lnTo>
                  <a:pt x="4470400" y="4819137"/>
                </a:lnTo>
                <a:lnTo>
                  <a:pt x="4495800" y="4775894"/>
                </a:lnTo>
                <a:lnTo>
                  <a:pt x="4546600" y="4687005"/>
                </a:lnTo>
                <a:lnTo>
                  <a:pt x="4597400" y="4595293"/>
                </a:lnTo>
                <a:lnTo>
                  <a:pt x="4648200" y="4501211"/>
                </a:lnTo>
                <a:lnTo>
                  <a:pt x="4673600" y="4405211"/>
                </a:lnTo>
                <a:lnTo>
                  <a:pt x="4699000" y="4356635"/>
                </a:lnTo>
                <a:lnTo>
                  <a:pt x="4762500" y="4110248"/>
                </a:lnTo>
                <a:close/>
              </a:path>
            </a:pathLst>
          </a:custGeom>
          <a:solidFill>
            <a:srgbClr val="B9D9F1"/>
          </a:solidFill>
        </p:spPr>
        <p:txBody>
          <a:bodyPr wrap="square" lIns="0" tIns="0" rIns="0" bIns="0" rtlCol="0"/>
          <a:lstStyle/>
          <a:p>
            <a:endParaRPr/>
          </a:p>
        </p:txBody>
      </p:sp>
      <p:sp>
        <p:nvSpPr>
          <p:cNvPr id="17" name="bg object 17"/>
          <p:cNvSpPr/>
          <p:nvPr/>
        </p:nvSpPr>
        <p:spPr>
          <a:xfrm>
            <a:off x="0" y="1537449"/>
            <a:ext cx="3790315" cy="4339590"/>
          </a:xfrm>
          <a:custGeom>
            <a:avLst/>
            <a:gdLst/>
            <a:ahLst/>
            <a:cxnLst/>
            <a:rect l="l" t="t" r="r" b="b"/>
            <a:pathLst>
              <a:path w="3790315" h="4339590">
                <a:moveTo>
                  <a:pt x="3707938" y="1140796"/>
                </a:moveTo>
                <a:lnTo>
                  <a:pt x="3720589" y="1198864"/>
                </a:lnTo>
                <a:lnTo>
                  <a:pt x="3732886" y="1263043"/>
                </a:lnTo>
                <a:lnTo>
                  <a:pt x="3744591" y="1333023"/>
                </a:lnTo>
                <a:lnTo>
                  <a:pt x="3755469" y="1408492"/>
                </a:lnTo>
                <a:lnTo>
                  <a:pt x="3760523" y="1448188"/>
                </a:lnTo>
                <a:lnTo>
                  <a:pt x="3765282" y="1489141"/>
                </a:lnTo>
                <a:lnTo>
                  <a:pt x="3769716" y="1531311"/>
                </a:lnTo>
                <a:lnTo>
                  <a:pt x="3773795" y="1574659"/>
                </a:lnTo>
                <a:lnTo>
                  <a:pt x="3777489" y="1619146"/>
                </a:lnTo>
                <a:lnTo>
                  <a:pt x="3780770" y="1664735"/>
                </a:lnTo>
                <a:lnTo>
                  <a:pt x="3783607" y="1711385"/>
                </a:lnTo>
                <a:lnTo>
                  <a:pt x="3785972" y="1759059"/>
                </a:lnTo>
                <a:lnTo>
                  <a:pt x="3787833" y="1807717"/>
                </a:lnTo>
                <a:lnTo>
                  <a:pt x="3789163" y="1857321"/>
                </a:lnTo>
                <a:lnTo>
                  <a:pt x="3789931" y="1907831"/>
                </a:lnTo>
                <a:lnTo>
                  <a:pt x="3790107" y="1959209"/>
                </a:lnTo>
                <a:lnTo>
                  <a:pt x="3789663" y="2011417"/>
                </a:lnTo>
                <a:lnTo>
                  <a:pt x="3788568" y="2064415"/>
                </a:lnTo>
                <a:lnTo>
                  <a:pt x="3786793" y="2118164"/>
                </a:lnTo>
                <a:lnTo>
                  <a:pt x="3784309" y="2172626"/>
                </a:lnTo>
                <a:lnTo>
                  <a:pt x="3781086" y="2227762"/>
                </a:lnTo>
                <a:lnTo>
                  <a:pt x="3777093" y="2283533"/>
                </a:lnTo>
                <a:lnTo>
                  <a:pt x="3772303" y="2339900"/>
                </a:lnTo>
                <a:lnTo>
                  <a:pt x="3766685" y="2396824"/>
                </a:lnTo>
                <a:lnTo>
                  <a:pt x="3760210" y="2454268"/>
                </a:lnTo>
                <a:lnTo>
                  <a:pt x="3752847" y="2512191"/>
                </a:lnTo>
                <a:lnTo>
                  <a:pt x="3744568" y="2570555"/>
                </a:lnTo>
                <a:lnTo>
                  <a:pt x="3735343" y="2629321"/>
                </a:lnTo>
                <a:lnTo>
                  <a:pt x="3725142" y="2688451"/>
                </a:lnTo>
                <a:lnTo>
                  <a:pt x="3713936" y="2747905"/>
                </a:lnTo>
                <a:lnTo>
                  <a:pt x="3701696" y="2807645"/>
                </a:lnTo>
                <a:lnTo>
                  <a:pt x="3688391" y="2867632"/>
                </a:lnTo>
                <a:lnTo>
                  <a:pt x="3673992" y="2927827"/>
                </a:lnTo>
                <a:lnTo>
                  <a:pt x="3658469" y="2988192"/>
                </a:lnTo>
                <a:lnTo>
                  <a:pt x="3641794" y="3048687"/>
                </a:lnTo>
                <a:lnTo>
                  <a:pt x="3623936" y="3109273"/>
                </a:lnTo>
                <a:lnTo>
                  <a:pt x="3604866" y="3169913"/>
                </a:lnTo>
                <a:lnTo>
                  <a:pt x="3584554" y="3230567"/>
                </a:lnTo>
                <a:lnTo>
                  <a:pt x="3568097" y="3276676"/>
                </a:lnTo>
                <a:lnTo>
                  <a:pt x="3550579" y="3321768"/>
                </a:lnTo>
                <a:lnTo>
                  <a:pt x="3532020" y="3365847"/>
                </a:lnTo>
                <a:lnTo>
                  <a:pt x="3512442" y="3408914"/>
                </a:lnTo>
                <a:lnTo>
                  <a:pt x="3491867" y="3450972"/>
                </a:lnTo>
                <a:lnTo>
                  <a:pt x="3470314" y="3492022"/>
                </a:lnTo>
                <a:lnTo>
                  <a:pt x="3447805" y="3532069"/>
                </a:lnTo>
                <a:lnTo>
                  <a:pt x="3424362" y="3571114"/>
                </a:lnTo>
                <a:lnTo>
                  <a:pt x="3400005" y="3609159"/>
                </a:lnTo>
                <a:lnTo>
                  <a:pt x="3374755" y="3646207"/>
                </a:lnTo>
                <a:lnTo>
                  <a:pt x="3348633" y="3682261"/>
                </a:lnTo>
                <a:lnTo>
                  <a:pt x="3321661" y="3717322"/>
                </a:lnTo>
                <a:lnTo>
                  <a:pt x="3293859" y="3751394"/>
                </a:lnTo>
                <a:lnTo>
                  <a:pt x="3265249" y="3784478"/>
                </a:lnTo>
                <a:lnTo>
                  <a:pt x="3235852" y="3816578"/>
                </a:lnTo>
                <a:lnTo>
                  <a:pt x="3205688" y="3847695"/>
                </a:lnTo>
                <a:lnTo>
                  <a:pt x="3174780" y="3877832"/>
                </a:lnTo>
                <a:lnTo>
                  <a:pt x="3143147" y="3906991"/>
                </a:lnTo>
                <a:lnTo>
                  <a:pt x="3110811" y="3935176"/>
                </a:lnTo>
                <a:lnTo>
                  <a:pt x="3077793" y="3962387"/>
                </a:lnTo>
                <a:lnTo>
                  <a:pt x="3044115" y="3988629"/>
                </a:lnTo>
                <a:lnTo>
                  <a:pt x="3009797" y="4013902"/>
                </a:lnTo>
                <a:lnTo>
                  <a:pt x="2974860" y="4038210"/>
                </a:lnTo>
                <a:lnTo>
                  <a:pt x="2939325" y="4061555"/>
                </a:lnTo>
                <a:lnTo>
                  <a:pt x="2903214" y="4083940"/>
                </a:lnTo>
                <a:lnTo>
                  <a:pt x="2866547" y="4105366"/>
                </a:lnTo>
                <a:lnTo>
                  <a:pt x="2829346" y="4125837"/>
                </a:lnTo>
                <a:lnTo>
                  <a:pt x="2791632" y="4145355"/>
                </a:lnTo>
                <a:lnTo>
                  <a:pt x="2753425" y="4163921"/>
                </a:lnTo>
                <a:lnTo>
                  <a:pt x="2714747" y="4181540"/>
                </a:lnTo>
                <a:lnTo>
                  <a:pt x="2675620" y="4198212"/>
                </a:lnTo>
                <a:lnTo>
                  <a:pt x="2636063" y="4213941"/>
                </a:lnTo>
                <a:lnTo>
                  <a:pt x="2596098" y="4228729"/>
                </a:lnTo>
                <a:lnTo>
                  <a:pt x="2555746" y="4242578"/>
                </a:lnTo>
                <a:lnTo>
                  <a:pt x="2515029" y="4255491"/>
                </a:lnTo>
                <a:lnTo>
                  <a:pt x="2473967" y="4267470"/>
                </a:lnTo>
                <a:lnTo>
                  <a:pt x="2432581" y="4278518"/>
                </a:lnTo>
                <a:lnTo>
                  <a:pt x="2390893" y="4288637"/>
                </a:lnTo>
                <a:lnTo>
                  <a:pt x="2348923" y="4297829"/>
                </a:lnTo>
                <a:lnTo>
                  <a:pt x="2306693" y="4306097"/>
                </a:lnTo>
                <a:lnTo>
                  <a:pt x="2264224" y="4313444"/>
                </a:lnTo>
                <a:lnTo>
                  <a:pt x="2221536" y="4319871"/>
                </a:lnTo>
                <a:lnTo>
                  <a:pt x="2178651" y="4325382"/>
                </a:lnTo>
                <a:lnTo>
                  <a:pt x="2135590" y="4329978"/>
                </a:lnTo>
                <a:lnTo>
                  <a:pt x="2092375" y="4333663"/>
                </a:lnTo>
                <a:lnTo>
                  <a:pt x="2049025" y="4336438"/>
                </a:lnTo>
                <a:lnTo>
                  <a:pt x="2005562" y="4338306"/>
                </a:lnTo>
                <a:lnTo>
                  <a:pt x="1962008" y="4339269"/>
                </a:lnTo>
                <a:lnTo>
                  <a:pt x="1918382" y="4339331"/>
                </a:lnTo>
                <a:lnTo>
                  <a:pt x="1874708" y="4338492"/>
                </a:lnTo>
                <a:lnTo>
                  <a:pt x="1831004" y="4336757"/>
                </a:lnTo>
                <a:lnTo>
                  <a:pt x="1787293" y="4334126"/>
                </a:lnTo>
                <a:lnTo>
                  <a:pt x="1743596" y="4330603"/>
                </a:lnTo>
                <a:lnTo>
                  <a:pt x="1699934" y="4326190"/>
                </a:lnTo>
                <a:lnTo>
                  <a:pt x="1656327" y="4320889"/>
                </a:lnTo>
                <a:lnTo>
                  <a:pt x="1612797" y="4314703"/>
                </a:lnTo>
                <a:lnTo>
                  <a:pt x="1569365" y="4307635"/>
                </a:lnTo>
                <a:lnTo>
                  <a:pt x="1526052" y="4299686"/>
                </a:lnTo>
                <a:lnTo>
                  <a:pt x="1482879" y="4290860"/>
                </a:lnTo>
                <a:lnTo>
                  <a:pt x="1439867" y="4281158"/>
                </a:lnTo>
                <a:lnTo>
                  <a:pt x="1397038" y="4270583"/>
                </a:lnTo>
                <a:lnTo>
                  <a:pt x="1354412" y="4259137"/>
                </a:lnTo>
                <a:lnTo>
                  <a:pt x="1312010" y="4246824"/>
                </a:lnTo>
                <a:lnTo>
                  <a:pt x="1269853" y="4233645"/>
                </a:lnTo>
                <a:lnTo>
                  <a:pt x="1227963" y="4219602"/>
                </a:lnTo>
                <a:lnTo>
                  <a:pt x="1186361" y="4204699"/>
                </a:lnTo>
                <a:lnTo>
                  <a:pt x="1145067" y="4188937"/>
                </a:lnTo>
                <a:lnTo>
                  <a:pt x="1104104" y="4172320"/>
                </a:lnTo>
                <a:lnTo>
                  <a:pt x="1063490" y="4154849"/>
                </a:lnTo>
                <a:lnTo>
                  <a:pt x="1023249" y="4136526"/>
                </a:lnTo>
                <a:lnTo>
                  <a:pt x="983401" y="4117356"/>
                </a:lnTo>
                <a:lnTo>
                  <a:pt x="943967" y="4097339"/>
                </a:lnTo>
                <a:lnTo>
                  <a:pt x="904968" y="4076478"/>
                </a:lnTo>
                <a:lnTo>
                  <a:pt x="866426" y="4054776"/>
                </a:lnTo>
                <a:lnTo>
                  <a:pt x="828360" y="4032235"/>
                </a:lnTo>
                <a:lnTo>
                  <a:pt x="790793" y="4008857"/>
                </a:lnTo>
                <a:lnTo>
                  <a:pt x="753746" y="3984646"/>
                </a:lnTo>
                <a:lnTo>
                  <a:pt x="717239" y="3959602"/>
                </a:lnTo>
                <a:lnTo>
                  <a:pt x="681293" y="3933730"/>
                </a:lnTo>
                <a:lnTo>
                  <a:pt x="645930" y="3907031"/>
                </a:lnTo>
                <a:lnTo>
                  <a:pt x="611956" y="3880469"/>
                </a:lnTo>
                <a:lnTo>
                  <a:pt x="577775" y="3853512"/>
                </a:lnTo>
                <a:lnTo>
                  <a:pt x="543420" y="3826161"/>
                </a:lnTo>
                <a:lnTo>
                  <a:pt x="508925" y="3798421"/>
                </a:lnTo>
                <a:lnTo>
                  <a:pt x="474326" y="3770294"/>
                </a:lnTo>
                <a:lnTo>
                  <a:pt x="439656" y="3741783"/>
                </a:lnTo>
                <a:lnTo>
                  <a:pt x="404950" y="3712891"/>
                </a:lnTo>
                <a:lnTo>
                  <a:pt x="370241" y="3683621"/>
                </a:lnTo>
                <a:lnTo>
                  <a:pt x="335565" y="3653977"/>
                </a:lnTo>
                <a:lnTo>
                  <a:pt x="300955" y="3623961"/>
                </a:lnTo>
                <a:lnTo>
                  <a:pt x="266445" y="3593577"/>
                </a:lnTo>
                <a:lnTo>
                  <a:pt x="232070" y="3562827"/>
                </a:lnTo>
                <a:lnTo>
                  <a:pt x="197864" y="3531714"/>
                </a:lnTo>
                <a:lnTo>
                  <a:pt x="163861" y="3500242"/>
                </a:lnTo>
                <a:lnTo>
                  <a:pt x="130096" y="3468413"/>
                </a:lnTo>
                <a:lnTo>
                  <a:pt x="96602" y="3436231"/>
                </a:lnTo>
                <a:lnTo>
                  <a:pt x="63415" y="3403698"/>
                </a:lnTo>
                <a:lnTo>
                  <a:pt x="30567" y="3370818"/>
                </a:lnTo>
                <a:lnTo>
                  <a:pt x="0" y="3339543"/>
                </a:lnTo>
              </a:path>
              <a:path w="3790315" h="4339590">
                <a:moveTo>
                  <a:pt x="0" y="998302"/>
                </a:moveTo>
                <a:lnTo>
                  <a:pt x="48780" y="979166"/>
                </a:lnTo>
                <a:lnTo>
                  <a:pt x="111449" y="958235"/>
                </a:lnTo>
                <a:lnTo>
                  <a:pt x="175709" y="940090"/>
                </a:lnTo>
                <a:lnTo>
                  <a:pt x="241504" y="924245"/>
                </a:lnTo>
                <a:lnTo>
                  <a:pt x="308775" y="910215"/>
                </a:lnTo>
                <a:lnTo>
                  <a:pt x="377465" y="897512"/>
                </a:lnTo>
                <a:lnTo>
                  <a:pt x="447518" y="885654"/>
                </a:lnTo>
                <a:lnTo>
                  <a:pt x="518876" y="874152"/>
                </a:lnTo>
                <a:lnTo>
                  <a:pt x="555026" y="868384"/>
                </a:lnTo>
                <a:lnTo>
                  <a:pt x="591481" y="862523"/>
                </a:lnTo>
                <a:lnTo>
                  <a:pt x="665277" y="850280"/>
                </a:lnTo>
                <a:lnTo>
                  <a:pt x="740207" y="836937"/>
                </a:lnTo>
                <a:lnTo>
                  <a:pt x="778078" y="829702"/>
                </a:lnTo>
                <a:lnTo>
                  <a:pt x="816212" y="822010"/>
                </a:lnTo>
                <a:lnTo>
                  <a:pt x="854600" y="813801"/>
                </a:lnTo>
                <a:lnTo>
                  <a:pt x="893236" y="805013"/>
                </a:lnTo>
                <a:lnTo>
                  <a:pt x="932113" y="795586"/>
                </a:lnTo>
                <a:lnTo>
                  <a:pt x="971222" y="785460"/>
                </a:lnTo>
                <a:lnTo>
                  <a:pt x="1010558" y="774573"/>
                </a:lnTo>
                <a:lnTo>
                  <a:pt x="1050113" y="762865"/>
                </a:lnTo>
                <a:lnTo>
                  <a:pt x="1089879" y="750275"/>
                </a:lnTo>
                <a:lnTo>
                  <a:pt x="1129850" y="736743"/>
                </a:lnTo>
                <a:lnTo>
                  <a:pt x="1170019" y="722207"/>
                </a:lnTo>
                <a:lnTo>
                  <a:pt x="1210378" y="706608"/>
                </a:lnTo>
                <a:lnTo>
                  <a:pt x="1250920" y="689884"/>
                </a:lnTo>
                <a:lnTo>
                  <a:pt x="1291638" y="671975"/>
                </a:lnTo>
                <a:lnTo>
                  <a:pt x="1332525" y="652820"/>
                </a:lnTo>
                <a:lnTo>
                  <a:pt x="1373574" y="632358"/>
                </a:lnTo>
                <a:lnTo>
                  <a:pt x="1414777" y="610528"/>
                </a:lnTo>
                <a:lnTo>
                  <a:pt x="1456128" y="587271"/>
                </a:lnTo>
                <a:lnTo>
                  <a:pt x="1497619" y="562525"/>
                </a:lnTo>
                <a:lnTo>
                  <a:pt x="1539243" y="536230"/>
                </a:lnTo>
                <a:lnTo>
                  <a:pt x="1580993" y="508324"/>
                </a:lnTo>
                <a:lnTo>
                  <a:pt x="1622861" y="478747"/>
                </a:lnTo>
                <a:lnTo>
                  <a:pt x="1664842" y="447439"/>
                </a:lnTo>
                <a:lnTo>
                  <a:pt x="1706927" y="414339"/>
                </a:lnTo>
                <a:lnTo>
                  <a:pt x="1749109" y="379385"/>
                </a:lnTo>
                <a:lnTo>
                  <a:pt x="1791382" y="342518"/>
                </a:lnTo>
                <a:lnTo>
                  <a:pt x="1825628" y="312562"/>
                </a:lnTo>
                <a:lnTo>
                  <a:pt x="1860212" y="283959"/>
                </a:lnTo>
                <a:lnTo>
                  <a:pt x="1895112" y="256712"/>
                </a:lnTo>
                <a:lnTo>
                  <a:pt x="1930304" y="230823"/>
                </a:lnTo>
                <a:lnTo>
                  <a:pt x="1965768" y="206295"/>
                </a:lnTo>
                <a:lnTo>
                  <a:pt x="2001480" y="183130"/>
                </a:lnTo>
                <a:lnTo>
                  <a:pt x="2037418" y="161331"/>
                </a:lnTo>
                <a:lnTo>
                  <a:pt x="2073560" y="140901"/>
                </a:lnTo>
                <a:lnTo>
                  <a:pt x="2109883" y="121841"/>
                </a:lnTo>
                <a:lnTo>
                  <a:pt x="2146366" y="104155"/>
                </a:lnTo>
                <a:lnTo>
                  <a:pt x="2182985" y="87846"/>
                </a:lnTo>
                <a:lnTo>
                  <a:pt x="2219718" y="72915"/>
                </a:lnTo>
                <a:lnTo>
                  <a:pt x="2256543" y="59365"/>
                </a:lnTo>
                <a:lnTo>
                  <a:pt x="2293438" y="47200"/>
                </a:lnTo>
                <a:lnTo>
                  <a:pt x="2330380" y="36420"/>
                </a:lnTo>
                <a:lnTo>
                  <a:pt x="2367346" y="27030"/>
                </a:lnTo>
                <a:lnTo>
                  <a:pt x="2441265" y="12427"/>
                </a:lnTo>
                <a:lnTo>
                  <a:pt x="2515015" y="3409"/>
                </a:lnTo>
                <a:lnTo>
                  <a:pt x="2588417" y="0"/>
                </a:lnTo>
                <a:lnTo>
                  <a:pt x="2624931" y="404"/>
                </a:lnTo>
                <a:lnTo>
                  <a:pt x="2697476" y="5442"/>
                </a:lnTo>
                <a:lnTo>
                  <a:pt x="2769226" y="16140"/>
                </a:lnTo>
                <a:lnTo>
                  <a:pt x="2840002" y="32515"/>
                </a:lnTo>
                <a:lnTo>
                  <a:pt x="2909625" y="54590"/>
                </a:lnTo>
                <a:lnTo>
                  <a:pt x="2977916" y="82385"/>
                </a:lnTo>
                <a:lnTo>
                  <a:pt x="3044697" y="115919"/>
                </a:lnTo>
                <a:lnTo>
                  <a:pt x="3109789" y="155215"/>
                </a:lnTo>
                <a:lnTo>
                  <a:pt x="3141645" y="177029"/>
                </a:lnTo>
                <a:lnTo>
                  <a:pt x="3173012" y="200291"/>
                </a:lnTo>
                <a:lnTo>
                  <a:pt x="3203867" y="225003"/>
                </a:lnTo>
                <a:lnTo>
                  <a:pt x="3234188" y="251168"/>
                </a:lnTo>
                <a:lnTo>
                  <a:pt x="3263952" y="278789"/>
                </a:lnTo>
                <a:lnTo>
                  <a:pt x="3293138" y="307868"/>
                </a:lnTo>
                <a:lnTo>
                  <a:pt x="3321722" y="338407"/>
                </a:lnTo>
                <a:lnTo>
                  <a:pt x="3349683" y="370410"/>
                </a:lnTo>
                <a:lnTo>
                  <a:pt x="3376998" y="403878"/>
                </a:lnTo>
                <a:lnTo>
                  <a:pt x="3403644" y="438815"/>
                </a:lnTo>
                <a:lnTo>
                  <a:pt x="3429600" y="475222"/>
                </a:lnTo>
                <a:lnTo>
                  <a:pt x="3454842" y="513103"/>
                </a:lnTo>
                <a:lnTo>
                  <a:pt x="3479350" y="552460"/>
                </a:lnTo>
                <a:lnTo>
                  <a:pt x="3503099" y="593295"/>
                </a:lnTo>
                <a:lnTo>
                  <a:pt x="3526069" y="635611"/>
                </a:lnTo>
                <a:lnTo>
                  <a:pt x="3548236" y="679411"/>
                </a:lnTo>
                <a:lnTo>
                  <a:pt x="3569578" y="724697"/>
                </a:lnTo>
                <a:lnTo>
                  <a:pt x="3590073" y="771472"/>
                </a:lnTo>
                <a:lnTo>
                  <a:pt x="3609698" y="819738"/>
                </a:lnTo>
                <a:lnTo>
                  <a:pt x="3628432" y="869499"/>
                </a:lnTo>
                <a:lnTo>
                  <a:pt x="3646251" y="920755"/>
                </a:lnTo>
                <a:lnTo>
                  <a:pt x="3663134" y="973511"/>
                </a:lnTo>
                <a:lnTo>
                  <a:pt x="3679057" y="1027768"/>
                </a:lnTo>
                <a:lnTo>
                  <a:pt x="3693999" y="1083529"/>
                </a:lnTo>
                <a:lnTo>
                  <a:pt x="3707938" y="1140796"/>
                </a:lnTo>
              </a:path>
            </a:pathLst>
          </a:custGeom>
          <a:ln w="50108">
            <a:solidFill>
              <a:srgbClr val="1C48C2"/>
            </a:solidFill>
          </a:ln>
        </p:spPr>
        <p:txBody>
          <a:bodyPr wrap="square" lIns="0" tIns="0" rIns="0" bIns="0" rtlCol="0"/>
          <a:lstStyle/>
          <a:p>
            <a:endParaRPr/>
          </a:p>
        </p:txBody>
      </p:sp>
      <p:sp>
        <p:nvSpPr>
          <p:cNvPr id="18" name="bg object 18"/>
          <p:cNvSpPr/>
          <p:nvPr/>
        </p:nvSpPr>
        <p:spPr>
          <a:xfrm>
            <a:off x="0" y="0"/>
            <a:ext cx="12192000" cy="914400"/>
          </a:xfrm>
          <a:custGeom>
            <a:avLst/>
            <a:gdLst/>
            <a:ahLst/>
            <a:cxnLst/>
            <a:rect l="l" t="t" r="r" b="b"/>
            <a:pathLst>
              <a:path w="12192000" h="914400">
                <a:moveTo>
                  <a:pt x="12192000" y="0"/>
                </a:moveTo>
                <a:lnTo>
                  <a:pt x="0" y="0"/>
                </a:lnTo>
                <a:lnTo>
                  <a:pt x="0" y="914400"/>
                </a:lnTo>
                <a:lnTo>
                  <a:pt x="12192000" y="914400"/>
                </a:lnTo>
                <a:lnTo>
                  <a:pt x="12192000" y="0"/>
                </a:lnTo>
                <a:close/>
              </a:path>
            </a:pathLst>
          </a:custGeom>
          <a:solidFill>
            <a:srgbClr val="1147C2"/>
          </a:solidFill>
        </p:spPr>
        <p:txBody>
          <a:bodyPr wrap="square" lIns="0" tIns="0" rIns="0" bIns="0" rtlCol="0"/>
          <a:lstStyle/>
          <a:p>
            <a:endParaRPr/>
          </a:p>
        </p:txBody>
      </p:sp>
      <p:sp>
        <p:nvSpPr>
          <p:cNvPr id="19" name="bg object 19"/>
          <p:cNvSpPr/>
          <p:nvPr/>
        </p:nvSpPr>
        <p:spPr>
          <a:xfrm>
            <a:off x="11166157" y="6434226"/>
            <a:ext cx="683895" cy="201295"/>
          </a:xfrm>
          <a:custGeom>
            <a:avLst/>
            <a:gdLst/>
            <a:ahLst/>
            <a:cxnLst/>
            <a:rect l="l" t="t" r="r" b="b"/>
            <a:pathLst>
              <a:path w="683895" h="201295">
                <a:moveTo>
                  <a:pt x="683488" y="59436"/>
                </a:moveTo>
                <a:lnTo>
                  <a:pt x="681418" y="51282"/>
                </a:lnTo>
                <a:lnTo>
                  <a:pt x="676236" y="44538"/>
                </a:lnTo>
                <a:lnTo>
                  <a:pt x="668261" y="40093"/>
                </a:lnTo>
                <a:lnTo>
                  <a:pt x="659168" y="38950"/>
                </a:lnTo>
                <a:lnTo>
                  <a:pt x="651040" y="41325"/>
                </a:lnTo>
                <a:lnTo>
                  <a:pt x="644550" y="46609"/>
                </a:lnTo>
                <a:lnTo>
                  <a:pt x="640334" y="54203"/>
                </a:lnTo>
                <a:lnTo>
                  <a:pt x="626351" y="96735"/>
                </a:lnTo>
                <a:lnTo>
                  <a:pt x="619353" y="118084"/>
                </a:lnTo>
                <a:lnTo>
                  <a:pt x="618820" y="118084"/>
                </a:lnTo>
                <a:lnTo>
                  <a:pt x="603046" y="52679"/>
                </a:lnTo>
                <a:lnTo>
                  <a:pt x="599490" y="44754"/>
                </a:lnTo>
                <a:lnTo>
                  <a:pt x="593420" y="38950"/>
                </a:lnTo>
                <a:lnTo>
                  <a:pt x="585558" y="35966"/>
                </a:lnTo>
                <a:lnTo>
                  <a:pt x="576427" y="36398"/>
                </a:lnTo>
                <a:lnTo>
                  <a:pt x="568083" y="40208"/>
                </a:lnTo>
                <a:lnTo>
                  <a:pt x="564146" y="44564"/>
                </a:lnTo>
                <a:lnTo>
                  <a:pt x="564045" y="41605"/>
                </a:lnTo>
                <a:lnTo>
                  <a:pt x="560578" y="34137"/>
                </a:lnTo>
                <a:lnTo>
                  <a:pt x="554355" y="28587"/>
                </a:lnTo>
                <a:lnTo>
                  <a:pt x="545782" y="25742"/>
                </a:lnTo>
                <a:lnTo>
                  <a:pt x="536829" y="26377"/>
                </a:lnTo>
                <a:lnTo>
                  <a:pt x="515708" y="88569"/>
                </a:lnTo>
                <a:lnTo>
                  <a:pt x="512851" y="110591"/>
                </a:lnTo>
                <a:lnTo>
                  <a:pt x="512305" y="110591"/>
                </a:lnTo>
                <a:lnTo>
                  <a:pt x="494487" y="62141"/>
                </a:lnTo>
                <a:lnTo>
                  <a:pt x="463296" y="34328"/>
                </a:lnTo>
                <a:lnTo>
                  <a:pt x="452247" y="37541"/>
                </a:lnTo>
                <a:lnTo>
                  <a:pt x="445363" y="44284"/>
                </a:lnTo>
                <a:lnTo>
                  <a:pt x="441350" y="54533"/>
                </a:lnTo>
                <a:lnTo>
                  <a:pt x="438937" y="68326"/>
                </a:lnTo>
                <a:lnTo>
                  <a:pt x="432206" y="119494"/>
                </a:lnTo>
                <a:lnTo>
                  <a:pt x="431660" y="119608"/>
                </a:lnTo>
                <a:lnTo>
                  <a:pt x="408825" y="57353"/>
                </a:lnTo>
                <a:lnTo>
                  <a:pt x="404418" y="49961"/>
                </a:lnTo>
                <a:lnTo>
                  <a:pt x="397840" y="44907"/>
                </a:lnTo>
                <a:lnTo>
                  <a:pt x="389775" y="42760"/>
                </a:lnTo>
                <a:lnTo>
                  <a:pt x="380898" y="44094"/>
                </a:lnTo>
                <a:lnTo>
                  <a:pt x="374523" y="47929"/>
                </a:lnTo>
                <a:lnTo>
                  <a:pt x="374523" y="87515"/>
                </a:lnTo>
                <a:lnTo>
                  <a:pt x="369531" y="85852"/>
                </a:lnTo>
                <a:lnTo>
                  <a:pt x="361708" y="86614"/>
                </a:lnTo>
                <a:lnTo>
                  <a:pt x="354685" y="90652"/>
                </a:lnTo>
                <a:lnTo>
                  <a:pt x="349275" y="97980"/>
                </a:lnTo>
                <a:lnTo>
                  <a:pt x="346367" y="104495"/>
                </a:lnTo>
                <a:lnTo>
                  <a:pt x="342861" y="110807"/>
                </a:lnTo>
                <a:lnTo>
                  <a:pt x="337413" y="116535"/>
                </a:lnTo>
                <a:lnTo>
                  <a:pt x="328510" y="121450"/>
                </a:lnTo>
                <a:lnTo>
                  <a:pt x="318020" y="123342"/>
                </a:lnTo>
                <a:lnTo>
                  <a:pt x="308698" y="121297"/>
                </a:lnTo>
                <a:lnTo>
                  <a:pt x="301269" y="116674"/>
                </a:lnTo>
                <a:lnTo>
                  <a:pt x="296456" y="110807"/>
                </a:lnTo>
                <a:lnTo>
                  <a:pt x="322186" y="98945"/>
                </a:lnTo>
                <a:lnTo>
                  <a:pt x="342861" y="89039"/>
                </a:lnTo>
                <a:lnTo>
                  <a:pt x="348576" y="86042"/>
                </a:lnTo>
                <a:lnTo>
                  <a:pt x="358521" y="80822"/>
                </a:lnTo>
                <a:lnTo>
                  <a:pt x="365429" y="75501"/>
                </a:lnTo>
                <a:lnTo>
                  <a:pt x="368109" y="71628"/>
                </a:lnTo>
                <a:lnTo>
                  <a:pt x="368185" y="72021"/>
                </a:lnTo>
                <a:lnTo>
                  <a:pt x="373176" y="84289"/>
                </a:lnTo>
                <a:lnTo>
                  <a:pt x="374523" y="87515"/>
                </a:lnTo>
                <a:lnTo>
                  <a:pt x="374523" y="47929"/>
                </a:lnTo>
                <a:lnTo>
                  <a:pt x="373189" y="48717"/>
                </a:lnTo>
                <a:lnTo>
                  <a:pt x="369506" y="53873"/>
                </a:lnTo>
                <a:lnTo>
                  <a:pt x="358394" y="37299"/>
                </a:lnTo>
                <a:lnTo>
                  <a:pt x="338975" y="25095"/>
                </a:lnTo>
                <a:lnTo>
                  <a:pt x="328510" y="23685"/>
                </a:lnTo>
                <a:lnTo>
                  <a:pt x="328510" y="65938"/>
                </a:lnTo>
                <a:lnTo>
                  <a:pt x="285051" y="86042"/>
                </a:lnTo>
                <a:lnTo>
                  <a:pt x="284238" y="82664"/>
                </a:lnTo>
                <a:lnTo>
                  <a:pt x="283933" y="74561"/>
                </a:lnTo>
                <a:lnTo>
                  <a:pt x="287337" y="64719"/>
                </a:lnTo>
                <a:lnTo>
                  <a:pt x="297649" y="56159"/>
                </a:lnTo>
                <a:lnTo>
                  <a:pt x="310819" y="53835"/>
                </a:lnTo>
                <a:lnTo>
                  <a:pt x="320497" y="57632"/>
                </a:lnTo>
                <a:lnTo>
                  <a:pt x="326466" y="63131"/>
                </a:lnTo>
                <a:lnTo>
                  <a:pt x="328510" y="65938"/>
                </a:lnTo>
                <a:lnTo>
                  <a:pt x="328510" y="23685"/>
                </a:lnTo>
                <a:lnTo>
                  <a:pt x="282422" y="31064"/>
                </a:lnTo>
                <a:lnTo>
                  <a:pt x="246214" y="76288"/>
                </a:lnTo>
                <a:lnTo>
                  <a:pt x="246176" y="78168"/>
                </a:lnTo>
                <a:lnTo>
                  <a:pt x="240906" y="67221"/>
                </a:lnTo>
                <a:lnTo>
                  <a:pt x="227723" y="55740"/>
                </a:lnTo>
                <a:lnTo>
                  <a:pt x="209943" y="50393"/>
                </a:lnTo>
                <a:lnTo>
                  <a:pt x="194589" y="51346"/>
                </a:lnTo>
                <a:lnTo>
                  <a:pt x="183261" y="55321"/>
                </a:lnTo>
                <a:lnTo>
                  <a:pt x="176250" y="59664"/>
                </a:lnTo>
                <a:lnTo>
                  <a:pt x="173863" y="61696"/>
                </a:lnTo>
                <a:lnTo>
                  <a:pt x="173418" y="61696"/>
                </a:lnTo>
                <a:lnTo>
                  <a:pt x="176796" y="23901"/>
                </a:lnTo>
                <a:lnTo>
                  <a:pt x="175945" y="15189"/>
                </a:lnTo>
                <a:lnTo>
                  <a:pt x="172021" y="7797"/>
                </a:lnTo>
                <a:lnTo>
                  <a:pt x="165442" y="2476"/>
                </a:lnTo>
                <a:lnTo>
                  <a:pt x="156578" y="0"/>
                </a:lnTo>
                <a:lnTo>
                  <a:pt x="147332" y="927"/>
                </a:lnTo>
                <a:lnTo>
                  <a:pt x="139839" y="5029"/>
                </a:lnTo>
                <a:lnTo>
                  <a:pt x="134632" y="11607"/>
                </a:lnTo>
                <a:lnTo>
                  <a:pt x="132232" y="19989"/>
                </a:lnTo>
                <a:lnTo>
                  <a:pt x="130035" y="45186"/>
                </a:lnTo>
                <a:lnTo>
                  <a:pt x="124231" y="110401"/>
                </a:lnTo>
                <a:lnTo>
                  <a:pt x="121488" y="107581"/>
                </a:lnTo>
                <a:lnTo>
                  <a:pt x="115023" y="104813"/>
                </a:lnTo>
                <a:lnTo>
                  <a:pt x="107238" y="105041"/>
                </a:lnTo>
                <a:lnTo>
                  <a:pt x="98259" y="109677"/>
                </a:lnTo>
                <a:lnTo>
                  <a:pt x="91147" y="116801"/>
                </a:lnTo>
                <a:lnTo>
                  <a:pt x="83883" y="123901"/>
                </a:lnTo>
                <a:lnTo>
                  <a:pt x="74409" y="128409"/>
                </a:lnTo>
                <a:lnTo>
                  <a:pt x="62750" y="128092"/>
                </a:lnTo>
                <a:lnTo>
                  <a:pt x="53581" y="122809"/>
                </a:lnTo>
                <a:lnTo>
                  <a:pt x="47002" y="113855"/>
                </a:lnTo>
                <a:lnTo>
                  <a:pt x="43116" y="102552"/>
                </a:lnTo>
                <a:lnTo>
                  <a:pt x="42214" y="91871"/>
                </a:lnTo>
                <a:lnTo>
                  <a:pt x="44310" y="80975"/>
                </a:lnTo>
                <a:lnTo>
                  <a:pt x="50482" y="72009"/>
                </a:lnTo>
                <a:lnTo>
                  <a:pt x="61810" y="67132"/>
                </a:lnTo>
                <a:lnTo>
                  <a:pt x="72326" y="68351"/>
                </a:lnTo>
                <a:lnTo>
                  <a:pt x="80632" y="73177"/>
                </a:lnTo>
                <a:lnTo>
                  <a:pt x="89319" y="77787"/>
                </a:lnTo>
                <a:lnTo>
                  <a:pt x="94157" y="36461"/>
                </a:lnTo>
                <a:lnTo>
                  <a:pt x="75907" y="32181"/>
                </a:lnTo>
                <a:lnTo>
                  <a:pt x="54851" y="33464"/>
                </a:lnTo>
                <a:lnTo>
                  <a:pt x="29298" y="43802"/>
                </a:lnTo>
                <a:lnTo>
                  <a:pt x="10350" y="62179"/>
                </a:lnTo>
                <a:lnTo>
                  <a:pt x="0" y="86969"/>
                </a:lnTo>
                <a:lnTo>
                  <a:pt x="177" y="116560"/>
                </a:lnTo>
                <a:lnTo>
                  <a:pt x="12001" y="143713"/>
                </a:lnTo>
                <a:lnTo>
                  <a:pt x="32194" y="160667"/>
                </a:lnTo>
                <a:lnTo>
                  <a:pt x="56857" y="168173"/>
                </a:lnTo>
                <a:lnTo>
                  <a:pt x="82130" y="166966"/>
                </a:lnTo>
                <a:lnTo>
                  <a:pt x="107365" y="156921"/>
                </a:lnTo>
                <a:lnTo>
                  <a:pt x="121272" y="143700"/>
                </a:lnTo>
                <a:lnTo>
                  <a:pt x="120815" y="148932"/>
                </a:lnTo>
                <a:lnTo>
                  <a:pt x="121666" y="157657"/>
                </a:lnTo>
                <a:lnTo>
                  <a:pt x="125590" y="165049"/>
                </a:lnTo>
                <a:lnTo>
                  <a:pt x="132181" y="170395"/>
                </a:lnTo>
                <a:lnTo>
                  <a:pt x="141033" y="172948"/>
                </a:lnTo>
                <a:lnTo>
                  <a:pt x="150279" y="172008"/>
                </a:lnTo>
                <a:lnTo>
                  <a:pt x="157772" y="167868"/>
                </a:lnTo>
                <a:lnTo>
                  <a:pt x="162991" y="161239"/>
                </a:lnTo>
                <a:lnTo>
                  <a:pt x="165379" y="152844"/>
                </a:lnTo>
                <a:lnTo>
                  <a:pt x="168173" y="121043"/>
                </a:lnTo>
                <a:lnTo>
                  <a:pt x="169951" y="101460"/>
                </a:lnTo>
                <a:lnTo>
                  <a:pt x="172300" y="92354"/>
                </a:lnTo>
                <a:lnTo>
                  <a:pt x="176949" y="86347"/>
                </a:lnTo>
                <a:lnTo>
                  <a:pt x="182956" y="83172"/>
                </a:lnTo>
                <a:lnTo>
                  <a:pt x="189407" y="82562"/>
                </a:lnTo>
                <a:lnTo>
                  <a:pt x="195605" y="84442"/>
                </a:lnTo>
                <a:lnTo>
                  <a:pt x="200914" y="88861"/>
                </a:lnTo>
                <a:lnTo>
                  <a:pt x="204393" y="95643"/>
                </a:lnTo>
                <a:lnTo>
                  <a:pt x="205168" y="104609"/>
                </a:lnTo>
                <a:lnTo>
                  <a:pt x="200596" y="155994"/>
                </a:lnTo>
                <a:lnTo>
                  <a:pt x="201447" y="164731"/>
                </a:lnTo>
                <a:lnTo>
                  <a:pt x="205384" y="172161"/>
                </a:lnTo>
                <a:lnTo>
                  <a:pt x="212001" y="177507"/>
                </a:lnTo>
                <a:lnTo>
                  <a:pt x="220916" y="180009"/>
                </a:lnTo>
                <a:lnTo>
                  <a:pt x="230149" y="179070"/>
                </a:lnTo>
                <a:lnTo>
                  <a:pt x="237604" y="174942"/>
                </a:lnTo>
                <a:lnTo>
                  <a:pt x="242773" y="168351"/>
                </a:lnTo>
                <a:lnTo>
                  <a:pt x="245148" y="160020"/>
                </a:lnTo>
                <a:lnTo>
                  <a:pt x="249377" y="112649"/>
                </a:lnTo>
                <a:lnTo>
                  <a:pt x="252222" y="121996"/>
                </a:lnTo>
                <a:lnTo>
                  <a:pt x="270421" y="146748"/>
                </a:lnTo>
                <a:lnTo>
                  <a:pt x="293649" y="158699"/>
                </a:lnTo>
                <a:lnTo>
                  <a:pt x="319087" y="159956"/>
                </a:lnTo>
                <a:lnTo>
                  <a:pt x="343954" y="152628"/>
                </a:lnTo>
                <a:lnTo>
                  <a:pt x="379488" y="124282"/>
                </a:lnTo>
                <a:lnTo>
                  <a:pt x="379933" y="123342"/>
                </a:lnTo>
                <a:lnTo>
                  <a:pt x="385203" y="112280"/>
                </a:lnTo>
                <a:lnTo>
                  <a:pt x="402412" y="147828"/>
                </a:lnTo>
                <a:lnTo>
                  <a:pt x="437197" y="166103"/>
                </a:lnTo>
                <a:lnTo>
                  <a:pt x="451561" y="161810"/>
                </a:lnTo>
                <a:lnTo>
                  <a:pt x="460209" y="151409"/>
                </a:lnTo>
                <a:lnTo>
                  <a:pt x="465569" y="131267"/>
                </a:lnTo>
                <a:lnTo>
                  <a:pt x="470027" y="97764"/>
                </a:lnTo>
                <a:lnTo>
                  <a:pt x="470560" y="97764"/>
                </a:lnTo>
                <a:lnTo>
                  <a:pt x="482320" y="129438"/>
                </a:lnTo>
                <a:lnTo>
                  <a:pt x="491998" y="147891"/>
                </a:lnTo>
                <a:lnTo>
                  <a:pt x="502742" y="156146"/>
                </a:lnTo>
                <a:lnTo>
                  <a:pt x="517740" y="157187"/>
                </a:lnTo>
                <a:lnTo>
                  <a:pt x="532333" y="153314"/>
                </a:lnTo>
                <a:lnTo>
                  <a:pt x="553059" y="110159"/>
                </a:lnTo>
                <a:lnTo>
                  <a:pt x="561454" y="67144"/>
                </a:lnTo>
                <a:lnTo>
                  <a:pt x="563168" y="72567"/>
                </a:lnTo>
                <a:lnTo>
                  <a:pt x="566864" y="84620"/>
                </a:lnTo>
                <a:lnTo>
                  <a:pt x="576326" y="113068"/>
                </a:lnTo>
                <a:lnTo>
                  <a:pt x="583895" y="135382"/>
                </a:lnTo>
                <a:lnTo>
                  <a:pt x="587527" y="150647"/>
                </a:lnTo>
                <a:lnTo>
                  <a:pt x="585114" y="157949"/>
                </a:lnTo>
                <a:lnTo>
                  <a:pt x="580110" y="158064"/>
                </a:lnTo>
                <a:lnTo>
                  <a:pt x="575043" y="154901"/>
                </a:lnTo>
                <a:lnTo>
                  <a:pt x="568706" y="151218"/>
                </a:lnTo>
                <a:lnTo>
                  <a:pt x="559904" y="149809"/>
                </a:lnTo>
                <a:lnTo>
                  <a:pt x="553110" y="151930"/>
                </a:lnTo>
                <a:lnTo>
                  <a:pt x="547700" y="156908"/>
                </a:lnTo>
                <a:lnTo>
                  <a:pt x="544677" y="164058"/>
                </a:lnTo>
                <a:lnTo>
                  <a:pt x="545020" y="172720"/>
                </a:lnTo>
                <a:lnTo>
                  <a:pt x="552107" y="185280"/>
                </a:lnTo>
                <a:lnTo>
                  <a:pt x="565886" y="195580"/>
                </a:lnTo>
                <a:lnTo>
                  <a:pt x="584631" y="200977"/>
                </a:lnTo>
                <a:lnTo>
                  <a:pt x="606640" y="198793"/>
                </a:lnTo>
                <a:lnTo>
                  <a:pt x="626452" y="188112"/>
                </a:lnTo>
                <a:lnTo>
                  <a:pt x="642620" y="166255"/>
                </a:lnTo>
                <a:lnTo>
                  <a:pt x="646264" y="158064"/>
                </a:lnTo>
                <a:lnTo>
                  <a:pt x="659676" y="127990"/>
                </a:lnTo>
                <a:lnTo>
                  <a:pt x="663397" y="118084"/>
                </a:lnTo>
                <a:lnTo>
                  <a:pt x="682167" y="68110"/>
                </a:lnTo>
                <a:lnTo>
                  <a:pt x="683488" y="59436"/>
                </a:lnTo>
                <a:close/>
              </a:path>
            </a:pathLst>
          </a:custGeom>
          <a:solidFill>
            <a:srgbClr val="1249C2"/>
          </a:solidFill>
        </p:spPr>
        <p:txBody>
          <a:bodyPr wrap="square" lIns="0" tIns="0" rIns="0" bIns="0" rtlCol="0"/>
          <a:lstStyle/>
          <a:p>
            <a:endParaRPr/>
          </a:p>
        </p:txBody>
      </p:sp>
      <p:sp>
        <p:nvSpPr>
          <p:cNvPr id="20" name="bg object 20"/>
          <p:cNvSpPr/>
          <p:nvPr/>
        </p:nvSpPr>
        <p:spPr>
          <a:xfrm>
            <a:off x="11023091" y="6470904"/>
            <a:ext cx="0" cy="139700"/>
          </a:xfrm>
          <a:custGeom>
            <a:avLst/>
            <a:gdLst/>
            <a:ahLst/>
            <a:cxnLst/>
            <a:rect l="l" t="t" r="r" b="b"/>
            <a:pathLst>
              <a:path h="139700">
                <a:moveTo>
                  <a:pt x="0" y="0"/>
                </a:moveTo>
                <a:lnTo>
                  <a:pt x="0" y="139700"/>
                </a:lnTo>
              </a:path>
            </a:pathLst>
          </a:custGeom>
          <a:ln w="12700">
            <a:solidFill>
              <a:srgbClr val="1147C2"/>
            </a:solidFill>
          </a:ln>
        </p:spPr>
        <p:txBody>
          <a:bodyPr wrap="square" lIns="0" tIns="0" rIns="0" bIns="0" rtlCol="0"/>
          <a:lstStyle/>
          <a:p>
            <a:endParaRPr/>
          </a:p>
        </p:txBody>
      </p:sp>
      <p:sp>
        <p:nvSpPr>
          <p:cNvPr id="2" name="Holder 2"/>
          <p:cNvSpPr>
            <a:spLocks noGrp="1"/>
          </p:cNvSpPr>
          <p:nvPr>
            <p:ph type="title"/>
          </p:nvPr>
        </p:nvSpPr>
        <p:spPr/>
        <p:txBody>
          <a:bodyPr lIns="0" tIns="0" rIns="0" bIns="0"/>
          <a:lstStyle>
            <a:lvl1pPr>
              <a:defRPr sz="4400" b="1" i="0">
                <a:solidFill>
                  <a:schemeClr val="bg1"/>
                </a:solidFill>
                <a:latin typeface="Gill Sans MT"/>
                <a:cs typeface="Gill Sans MT"/>
              </a:defRPr>
            </a:lvl1pPr>
          </a:lstStyle>
          <a:p>
            <a:endParaRPr/>
          </a:p>
        </p:txBody>
      </p:sp>
      <p:sp>
        <p:nvSpPr>
          <p:cNvPr id="3" name="Holder 3"/>
          <p:cNvSpPr>
            <a:spLocks noGrp="1"/>
          </p:cNvSpPr>
          <p:nvPr>
            <p:ph type="body" idx="1"/>
          </p:nvPr>
        </p:nvSpPr>
        <p:spPr/>
        <p:txBody>
          <a:bodyPr lIns="0" tIns="0" rIns="0" bIns="0"/>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3C7889F9-39B6-4326-B446-72B9BDED60C1}" type="datetime1">
              <a:rPr lang="en-US" smtClean="0"/>
              <a:t>3/31/23</a:t>
            </a:fld>
            <a:endParaRPr lang="en-US"/>
          </a:p>
        </p:txBody>
      </p:sp>
      <p:sp>
        <p:nvSpPr>
          <p:cNvPr id="6" name="Holder 6"/>
          <p:cNvSpPr>
            <a:spLocks noGrp="1"/>
          </p:cNvSpPr>
          <p:nvPr>
            <p:ph type="sldNum" sz="quarter" idx="7"/>
          </p:nvPr>
        </p:nvSpPr>
        <p:spPr/>
        <p:txBody>
          <a:bodyPr lIns="0" tIns="0" rIns="0" bIns="0"/>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170919807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userDrawn="1">
  <p:cSld name="Prosci Objectives Slide 3">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D50DD9C2-B080-A54A-AB58-4B31F7C1308D}"/>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507"/>
            <a:ext cx="12192000" cy="3073400"/>
          </a:xfrm>
          <a:prstGeom prst="rect">
            <a:avLst/>
          </a:prstGeom>
        </p:spPr>
      </p:pic>
      <p:sp>
        <p:nvSpPr>
          <p:cNvPr id="7" name="Rectangle 6">
            <a:extLst>
              <a:ext uri="{FF2B5EF4-FFF2-40B4-BE49-F238E27FC236}">
                <a16:creationId xmlns:a16="http://schemas.microsoft.com/office/drawing/2014/main" id="{7D27FA57-0C25-494B-947A-C69578CA06EB}"/>
              </a:ext>
            </a:extLst>
          </p:cNvPr>
          <p:cNvSpPr/>
          <p:nvPr userDrawn="1"/>
        </p:nvSpPr>
        <p:spPr>
          <a:xfrm flipH="1">
            <a:off x="0" y="509"/>
            <a:ext cx="12192000" cy="3072384"/>
          </a:xfrm>
          <a:prstGeom prst="rect">
            <a:avLst/>
          </a:prstGeom>
          <a:solidFill>
            <a:srgbClr val="1147C2">
              <a:alpha val="7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 Placeholder 2">
            <a:extLst>
              <a:ext uri="{FF2B5EF4-FFF2-40B4-BE49-F238E27FC236}">
                <a16:creationId xmlns:a16="http://schemas.microsoft.com/office/drawing/2014/main" id="{C1812571-012B-A449-9087-4F388DBE5BE6}"/>
              </a:ext>
            </a:extLst>
          </p:cNvPr>
          <p:cNvSpPr>
            <a:spLocks noGrp="1"/>
          </p:cNvSpPr>
          <p:nvPr>
            <p:ph type="body" sz="quarter" idx="10"/>
          </p:nvPr>
        </p:nvSpPr>
        <p:spPr>
          <a:xfrm>
            <a:off x="304800" y="3470568"/>
            <a:ext cx="11415712" cy="2770187"/>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21" name="Title Placeholder 1">
            <a:extLst>
              <a:ext uri="{FF2B5EF4-FFF2-40B4-BE49-F238E27FC236}">
                <a16:creationId xmlns:a16="http://schemas.microsoft.com/office/drawing/2014/main" id="{819103E5-27A3-344B-8881-936342C05250}"/>
              </a:ext>
            </a:extLst>
          </p:cNvPr>
          <p:cNvSpPr>
            <a:spLocks noGrp="1"/>
          </p:cNvSpPr>
          <p:nvPr>
            <p:ph type="title" hasCustomPrompt="1"/>
          </p:nvPr>
        </p:nvSpPr>
        <p:spPr>
          <a:xfrm>
            <a:off x="304800" y="318667"/>
            <a:ext cx="11582400" cy="823204"/>
          </a:xfrm>
          <a:prstGeom prst="rect">
            <a:avLst/>
          </a:prstGeom>
        </p:spPr>
        <p:txBody>
          <a:bodyPr vert="horz" lIns="0" tIns="45720" rIns="0" bIns="45720" rtlCol="0" anchor="t" anchorCtr="0">
            <a:noAutofit/>
          </a:bodyPr>
          <a:lstStyle>
            <a:lvl1pPr>
              <a:defRPr>
                <a:solidFill>
                  <a:schemeClr val="bg1"/>
                </a:solidFill>
              </a:defRPr>
            </a:lvl1pPr>
          </a:lstStyle>
          <a:p>
            <a:r>
              <a:rPr lang="en-US"/>
              <a:t>Click to Edit Slide Title</a:t>
            </a:r>
          </a:p>
        </p:txBody>
      </p:sp>
      <p:sp>
        <p:nvSpPr>
          <p:cNvPr id="6" name="Slide Number Placeholder 3">
            <a:extLst>
              <a:ext uri="{FF2B5EF4-FFF2-40B4-BE49-F238E27FC236}">
                <a16:creationId xmlns:a16="http://schemas.microsoft.com/office/drawing/2014/main" id="{00729BA9-D446-CA4F-ECD5-E2777B0E00A8}"/>
              </a:ext>
            </a:extLst>
          </p:cNvPr>
          <p:cNvSpPr>
            <a:spLocks noGrp="1"/>
          </p:cNvSpPr>
          <p:nvPr>
            <p:ph type="sldNum" sz="quarter" idx="12"/>
          </p:nvPr>
        </p:nvSpPr>
        <p:spPr>
          <a:xfrm>
            <a:off x="10703052" y="6435993"/>
            <a:ext cx="259715" cy="204470"/>
          </a:xfrm>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100322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userDrawn="1">
  <p:cSld name="Content – 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304800" y="318667"/>
            <a:ext cx="11582400" cy="823204"/>
          </a:xfrm>
        </p:spPr>
        <p:txBody>
          <a:bodyPr anchor="t"/>
          <a:lstStyle>
            <a:lvl1pPr>
              <a:defRPr sz="3600" cap="none" baseline="0"/>
            </a:lvl1pPr>
          </a:lstStyle>
          <a:p>
            <a:r>
              <a:rPr lang="en-US"/>
              <a:t>Click to Edit Slide Title</a:t>
            </a:r>
          </a:p>
        </p:txBody>
      </p:sp>
    </p:spTree>
    <p:extLst>
      <p:ext uri="{BB962C8B-B14F-4D97-AF65-F5344CB8AC3E}">
        <p14:creationId xmlns:p14="http://schemas.microsoft.com/office/powerpoint/2010/main" val="352889654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2_Blank">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F9DB857A-A18F-6A22-6BE5-CA52C126A070}"/>
              </a:ext>
            </a:extLst>
          </p:cNvPr>
          <p:cNvSpPr>
            <a:spLocks noGrp="1"/>
          </p:cNvSpPr>
          <p:nvPr>
            <p:ph type="ftr" sz="quarter" idx="10"/>
          </p:nvPr>
        </p:nvSpPr>
        <p:spPr/>
        <p:txBody>
          <a:bodyPr/>
          <a:lstStyle/>
          <a:p>
            <a:endParaRPr lang="en-US"/>
          </a:p>
        </p:txBody>
      </p:sp>
      <p:sp>
        <p:nvSpPr>
          <p:cNvPr id="3" name="Date Placeholder 2">
            <a:extLst>
              <a:ext uri="{FF2B5EF4-FFF2-40B4-BE49-F238E27FC236}">
                <a16:creationId xmlns:a16="http://schemas.microsoft.com/office/drawing/2014/main" id="{6814A2EB-10B5-8E35-2651-1CF84BFE963D}"/>
              </a:ext>
            </a:extLst>
          </p:cNvPr>
          <p:cNvSpPr>
            <a:spLocks noGrp="1"/>
          </p:cNvSpPr>
          <p:nvPr>
            <p:ph type="dt" sz="half" idx="11"/>
          </p:nvPr>
        </p:nvSpPr>
        <p:spPr/>
        <p:txBody>
          <a:bodyPr/>
          <a:lstStyle/>
          <a:p>
            <a:fld id="{9D0836D5-A679-4103-8377-ECB7430DB0FD}" type="datetime1">
              <a:rPr lang="en-US" smtClean="0"/>
              <a:t>3/31/23</a:t>
            </a:fld>
            <a:endParaRPr lang="en-US"/>
          </a:p>
        </p:txBody>
      </p:sp>
      <p:sp>
        <p:nvSpPr>
          <p:cNvPr id="4" name="Slide Number Placeholder 3">
            <a:extLst>
              <a:ext uri="{FF2B5EF4-FFF2-40B4-BE49-F238E27FC236}">
                <a16:creationId xmlns:a16="http://schemas.microsoft.com/office/drawing/2014/main" id="{4521FB26-5861-009A-78DF-B3137F2D5744}"/>
              </a:ext>
            </a:extLst>
          </p:cNvPr>
          <p:cNvSpPr>
            <a:spLocks noGrp="1"/>
          </p:cNvSpPr>
          <p:nvPr>
            <p:ph type="sldNum" sz="quarter" idx="12"/>
          </p:nvPr>
        </p:nvSpPr>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1819695719"/>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userDrawn="1">
  <p:cSld name="Prosci Research Slide">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E9ABDC05-4514-8A4B-AF9C-A9ACCB4D0AF5}"/>
              </a:ext>
            </a:extLst>
          </p:cNvPr>
          <p:cNvPicPr>
            <a:picLocks noChangeAspect="1"/>
          </p:cNvPicPr>
          <p:nvPr userDrawn="1"/>
        </p:nvPicPr>
        <p:blipFill rotWithShape="1">
          <a:blip r:embed="rId2" cstate="email">
            <a:extLst>
              <a:ext uri="{28A0092B-C50C-407E-A947-70E740481C1C}">
                <a14:useLocalDpi xmlns:a14="http://schemas.microsoft.com/office/drawing/2010/main"/>
              </a:ext>
            </a:extLst>
          </a:blip>
          <a:srcRect/>
          <a:stretch/>
        </p:blipFill>
        <p:spPr>
          <a:xfrm>
            <a:off x="0" y="-5925"/>
            <a:ext cx="4058434" cy="6858000"/>
          </a:xfrm>
          <a:prstGeom prst="rect">
            <a:avLst/>
          </a:prstGeom>
        </p:spPr>
      </p:pic>
      <p:sp>
        <p:nvSpPr>
          <p:cNvPr id="8" name="Rectangle 7">
            <a:extLst>
              <a:ext uri="{FF2B5EF4-FFF2-40B4-BE49-F238E27FC236}">
                <a16:creationId xmlns:a16="http://schemas.microsoft.com/office/drawing/2014/main" id="{5BD6AC34-2F03-3E44-8542-590D4359C2AA}"/>
              </a:ext>
            </a:extLst>
          </p:cNvPr>
          <p:cNvSpPr/>
          <p:nvPr userDrawn="1"/>
        </p:nvSpPr>
        <p:spPr>
          <a:xfrm>
            <a:off x="0" y="0"/>
            <a:ext cx="4058434" cy="6858000"/>
          </a:xfrm>
          <a:prstGeom prst="rect">
            <a:avLst/>
          </a:prstGeom>
          <a:solidFill>
            <a:schemeClr val="accent1">
              <a:alpha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18" name="Title 1">
            <a:extLst>
              <a:ext uri="{FF2B5EF4-FFF2-40B4-BE49-F238E27FC236}">
                <a16:creationId xmlns:a16="http://schemas.microsoft.com/office/drawing/2014/main" id="{87E80782-4100-0A47-AE76-16F0C419CB79}"/>
              </a:ext>
            </a:extLst>
          </p:cNvPr>
          <p:cNvSpPr>
            <a:spLocks noGrp="1"/>
          </p:cNvSpPr>
          <p:nvPr>
            <p:ph type="ctrTitle" hasCustomPrompt="1"/>
          </p:nvPr>
        </p:nvSpPr>
        <p:spPr>
          <a:xfrm>
            <a:off x="4340792" y="318667"/>
            <a:ext cx="7546408" cy="1106372"/>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Slide Title</a:t>
            </a:r>
          </a:p>
        </p:txBody>
      </p:sp>
      <p:sp>
        <p:nvSpPr>
          <p:cNvPr id="19" name="Content Placeholder 2">
            <a:extLst>
              <a:ext uri="{FF2B5EF4-FFF2-40B4-BE49-F238E27FC236}">
                <a16:creationId xmlns:a16="http://schemas.microsoft.com/office/drawing/2014/main" id="{5D795409-FE47-5D4B-AB78-5F3AEF7E4A1E}"/>
              </a:ext>
            </a:extLst>
          </p:cNvPr>
          <p:cNvSpPr>
            <a:spLocks noGrp="1"/>
          </p:cNvSpPr>
          <p:nvPr>
            <p:ph sz="half" idx="10" hasCustomPrompt="1"/>
          </p:nvPr>
        </p:nvSpPr>
        <p:spPr>
          <a:xfrm>
            <a:off x="4363843" y="1595635"/>
            <a:ext cx="7512205"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9" name="Rectangle 8">
            <a:extLst>
              <a:ext uri="{FF2B5EF4-FFF2-40B4-BE49-F238E27FC236}">
                <a16:creationId xmlns:a16="http://schemas.microsoft.com/office/drawing/2014/main" id="{8FC33BB7-9CED-F34A-A433-B82F7D315770}"/>
              </a:ext>
            </a:extLst>
          </p:cNvPr>
          <p:cNvSpPr/>
          <p:nvPr userDrawn="1"/>
        </p:nvSpPr>
        <p:spPr>
          <a:xfrm>
            <a:off x="304800" y="6580759"/>
            <a:ext cx="1472725" cy="144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Inc. All Rights Reserved.</a:t>
            </a:r>
          </a:p>
        </p:txBody>
      </p:sp>
    </p:spTree>
    <p:extLst>
      <p:ext uri="{BB962C8B-B14F-4D97-AF65-F5344CB8AC3E}">
        <p14:creationId xmlns:p14="http://schemas.microsoft.com/office/powerpoint/2010/main" val="2574191707"/>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userDrawn="1">
  <p:cSld name="Prosci Pen + Paper Activity Slide">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B94E93C9-FBB7-E846-9574-C57478EF5F65}"/>
              </a:ext>
            </a:extLst>
          </p:cNvPr>
          <p:cNvSpPr>
            <a:spLocks noGrp="1"/>
          </p:cNvSpPr>
          <p:nvPr>
            <p:ph type="ctrTitle" hasCustomPrompt="1"/>
          </p:nvPr>
        </p:nvSpPr>
        <p:spPr>
          <a:xfrm>
            <a:off x="4340792" y="318667"/>
            <a:ext cx="7546408" cy="1106372"/>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Slide Title</a:t>
            </a:r>
          </a:p>
        </p:txBody>
      </p:sp>
      <p:sp>
        <p:nvSpPr>
          <p:cNvPr id="12" name="Content Placeholder 2">
            <a:extLst>
              <a:ext uri="{FF2B5EF4-FFF2-40B4-BE49-F238E27FC236}">
                <a16:creationId xmlns:a16="http://schemas.microsoft.com/office/drawing/2014/main" id="{7D5C070F-EC36-5643-8623-4AE10A4395BE}"/>
              </a:ext>
            </a:extLst>
          </p:cNvPr>
          <p:cNvSpPr>
            <a:spLocks noGrp="1"/>
          </p:cNvSpPr>
          <p:nvPr>
            <p:ph sz="half" idx="10" hasCustomPrompt="1"/>
          </p:nvPr>
        </p:nvSpPr>
        <p:spPr>
          <a:xfrm>
            <a:off x="4363843" y="1595635"/>
            <a:ext cx="7512205"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Slide Number Placeholder 1">
            <a:extLst>
              <a:ext uri="{FF2B5EF4-FFF2-40B4-BE49-F238E27FC236}">
                <a16:creationId xmlns:a16="http://schemas.microsoft.com/office/drawing/2014/main" id="{EA7790CF-7CD4-93A0-72AF-88A655B66AC3}"/>
              </a:ext>
            </a:extLst>
          </p:cNvPr>
          <p:cNvSpPr>
            <a:spLocks noGrp="1"/>
          </p:cNvSpPr>
          <p:nvPr>
            <p:ph type="sldNum" sz="quarter" idx="7"/>
          </p:nvPr>
        </p:nvSpPr>
        <p:spPr>
          <a:xfrm>
            <a:off x="10703052" y="6435993"/>
            <a:ext cx="259715" cy="184666"/>
          </a:xfrm>
        </p:spPr>
        <p:txBody>
          <a:bodyPr/>
          <a:lstStyle/>
          <a:p>
            <a:pPr marL="38100">
              <a:spcBef>
                <a:spcPts val="10"/>
              </a:spcBef>
            </a:pPr>
            <a:fld id="{81D60167-4931-47E6-BA6A-407CBD079E47}" type="slidenum">
              <a:rPr lang="en-US" spc="45" smtClean="0"/>
              <a:pPr marL="38100">
                <a:spcBef>
                  <a:spcPts val="10"/>
                </a:spcBef>
              </a:pPr>
              <a:t>‹#›</a:t>
            </a:fld>
            <a:endParaRPr lang="en-US" spc="45"/>
          </a:p>
        </p:txBody>
      </p:sp>
    </p:spTree>
    <p:extLst>
      <p:ext uri="{BB962C8B-B14F-4D97-AF65-F5344CB8AC3E}">
        <p14:creationId xmlns:p14="http://schemas.microsoft.com/office/powerpoint/2010/main" val="220109741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userDrawn="1">
  <p:cSld name="2_Prosci Objectives Slide 7">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F184B80C-143B-7146-9B07-EB255E090159}"/>
              </a:ext>
            </a:extLst>
          </p:cNvPr>
          <p:cNvSpPr/>
          <p:nvPr userDrawn="1"/>
        </p:nvSpPr>
        <p:spPr>
          <a:xfrm>
            <a:off x="304800" y="6534943"/>
            <a:ext cx="8946776" cy="197732"/>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a:t>
            </a:r>
            <a:r>
              <a:rPr lang="en-US" sz="700" err="1">
                <a:solidFill>
                  <a:schemeClr val="bg1"/>
                </a:solidFill>
              </a:rPr>
              <a:t>Prosci</a:t>
            </a:r>
            <a:r>
              <a:rPr lang="en-US" sz="700">
                <a:solidFill>
                  <a:schemeClr val="bg1"/>
                </a:solidFill>
              </a:rPr>
              <a:t>. All Rights Reserved.</a:t>
            </a:r>
          </a:p>
        </p:txBody>
      </p:sp>
      <p:sp>
        <p:nvSpPr>
          <p:cNvPr id="10" name="Title Placeholder 1">
            <a:extLst>
              <a:ext uri="{FF2B5EF4-FFF2-40B4-BE49-F238E27FC236}">
                <a16:creationId xmlns:a16="http://schemas.microsoft.com/office/drawing/2014/main" id="{04379665-5723-D44A-B520-C59E856405E9}"/>
              </a:ext>
            </a:extLst>
          </p:cNvPr>
          <p:cNvSpPr>
            <a:spLocks noGrp="1"/>
          </p:cNvSpPr>
          <p:nvPr>
            <p:ph type="title" hasCustomPrompt="1"/>
          </p:nvPr>
        </p:nvSpPr>
        <p:spPr>
          <a:xfrm>
            <a:off x="6390352" y="318667"/>
            <a:ext cx="5609968" cy="1084755"/>
          </a:xfrm>
          <a:prstGeom prst="rect">
            <a:avLst/>
          </a:prstGeom>
        </p:spPr>
        <p:txBody>
          <a:bodyPr vert="horz" lIns="0" tIns="45720" rIns="0" bIns="45720" rtlCol="0" anchor="t" anchorCtr="0">
            <a:noAutofit/>
          </a:bodyPr>
          <a:lstStyle>
            <a:lvl1pPr algn="l">
              <a:defRPr/>
            </a:lvl1pPr>
          </a:lstStyle>
          <a:p>
            <a:r>
              <a:rPr lang="en-US"/>
              <a:t>Click to Edit Slide Title</a:t>
            </a:r>
          </a:p>
        </p:txBody>
      </p:sp>
      <p:sp>
        <p:nvSpPr>
          <p:cNvPr id="13" name="Content Placeholder 2">
            <a:extLst>
              <a:ext uri="{FF2B5EF4-FFF2-40B4-BE49-F238E27FC236}">
                <a16:creationId xmlns:a16="http://schemas.microsoft.com/office/drawing/2014/main" id="{36776ABD-3ACA-E845-86D5-4B28CEF503D4}"/>
              </a:ext>
            </a:extLst>
          </p:cNvPr>
          <p:cNvSpPr>
            <a:spLocks noGrp="1"/>
          </p:cNvSpPr>
          <p:nvPr>
            <p:ph sz="half" idx="10" hasCustomPrompt="1"/>
          </p:nvPr>
        </p:nvSpPr>
        <p:spPr>
          <a:xfrm>
            <a:off x="6390352" y="1595635"/>
            <a:ext cx="5187930"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5" name="Rectangle 14">
            <a:extLst>
              <a:ext uri="{FF2B5EF4-FFF2-40B4-BE49-F238E27FC236}">
                <a16:creationId xmlns:a16="http://schemas.microsoft.com/office/drawing/2014/main" id="{54A0BF34-4EAC-EF48-AADB-879BF43D5486}"/>
              </a:ext>
            </a:extLst>
          </p:cNvPr>
          <p:cNvSpPr/>
          <p:nvPr userDrawn="1"/>
        </p:nvSpPr>
        <p:spPr>
          <a:xfrm>
            <a:off x="304800" y="6580759"/>
            <a:ext cx="1472725" cy="144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Inc. All Rights Reserved.</a:t>
            </a:r>
          </a:p>
        </p:txBody>
      </p:sp>
    </p:spTree>
    <p:extLst>
      <p:ext uri="{BB962C8B-B14F-4D97-AF65-F5344CB8AC3E}">
        <p14:creationId xmlns:p14="http://schemas.microsoft.com/office/powerpoint/2010/main" val="11552159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5_Objectives option 3">
    <p:spTree>
      <p:nvGrpSpPr>
        <p:cNvPr id="1" name=""/>
        <p:cNvGrpSpPr/>
        <p:nvPr/>
      </p:nvGrpSpPr>
      <p:grpSpPr>
        <a:xfrm>
          <a:off x="0" y="0"/>
          <a:ext cx="0" cy="0"/>
          <a:chOff x="0" y="0"/>
          <a:chExt cx="0" cy="0"/>
        </a:xfrm>
      </p:grpSpPr>
      <p:pic>
        <p:nvPicPr>
          <p:cNvPr id="3" name="Picture 2" descr="Two people standing in a room&#10;&#10;Description automatically generated">
            <a:extLst>
              <a:ext uri="{FF2B5EF4-FFF2-40B4-BE49-F238E27FC236}">
                <a16:creationId xmlns:a16="http://schemas.microsoft.com/office/drawing/2014/main" id="{580E2675-326C-3542-9B20-3C8059931230}"/>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6095999" y="0"/>
            <a:ext cx="6096001" cy="6858000"/>
          </a:xfrm>
          <a:prstGeom prst="rect">
            <a:avLst/>
          </a:prstGeom>
        </p:spPr>
      </p:pic>
      <p:sp>
        <p:nvSpPr>
          <p:cNvPr id="11" name="Rectangle 10">
            <a:extLst>
              <a:ext uri="{FF2B5EF4-FFF2-40B4-BE49-F238E27FC236}">
                <a16:creationId xmlns:a16="http://schemas.microsoft.com/office/drawing/2014/main" id="{27925B6C-C34E-8B4F-8A50-A08A8A091BA3}"/>
              </a:ext>
            </a:extLst>
          </p:cNvPr>
          <p:cNvSpPr/>
          <p:nvPr userDrawn="1"/>
        </p:nvSpPr>
        <p:spPr>
          <a:xfrm>
            <a:off x="6095999" y="0"/>
            <a:ext cx="6095999"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tIns="0" bIns="0" rtlCol="0" anchor="ctr" anchorCtr="1"/>
          <a:lstStyle/>
          <a:p>
            <a:pPr marL="0" marR="0" lvl="0" indent="0" algn="ctr" defTabSz="457200" rtl="0" eaLnBrk="1" fontAlgn="auto" latinLnBrk="0" hangingPunct="1">
              <a:lnSpc>
                <a:spcPct val="100000"/>
              </a:lnSpc>
              <a:spcBef>
                <a:spcPts val="0"/>
              </a:spcBef>
              <a:spcAft>
                <a:spcPts val="0"/>
              </a:spcAft>
              <a:buClrTx/>
              <a:buSzTx/>
              <a:buFontTx/>
              <a:buNone/>
              <a:tabLst/>
              <a:defRPr/>
            </a:pPr>
            <a:endParaRPr kumimoji="0" lang="en-US" sz="2400" b="1" i="0" u="none" strike="noStrike" kern="1200" cap="none" spc="0" normalizeH="0" baseline="0" noProof="0">
              <a:ln>
                <a:noFill/>
              </a:ln>
              <a:solidFill>
                <a:srgbClr val="FFFFFF"/>
              </a:solidFill>
              <a:effectLst/>
              <a:uLnTx/>
              <a:uFillTx/>
              <a:latin typeface="Calibri"/>
              <a:ea typeface="+mn-ea"/>
              <a:cs typeface="+mn-cs"/>
            </a:endParaRPr>
          </a:p>
        </p:txBody>
      </p:sp>
      <p:sp>
        <p:nvSpPr>
          <p:cNvPr id="19" name="Text Placeholder 3">
            <a:extLst>
              <a:ext uri="{FF2B5EF4-FFF2-40B4-BE49-F238E27FC236}">
                <a16:creationId xmlns:a16="http://schemas.microsoft.com/office/drawing/2014/main" id="{69D672F3-3E1B-6C42-97F0-9D91D9867395}"/>
              </a:ext>
            </a:extLst>
          </p:cNvPr>
          <p:cNvSpPr>
            <a:spLocks noGrp="1"/>
          </p:cNvSpPr>
          <p:nvPr userDrawn="1">
            <p:ph type="body" sz="quarter" idx="12"/>
          </p:nvPr>
        </p:nvSpPr>
        <p:spPr>
          <a:xfrm>
            <a:off x="381000" y="1676400"/>
            <a:ext cx="4876800" cy="3733800"/>
          </a:xfrm>
          <a:prstGeom prst="rect">
            <a:avLst/>
          </a:prstGeom>
        </p:spPr>
        <p:txBody>
          <a:bodyPr lIns="0" rIns="0">
            <a:normAutofit/>
          </a:bodyPr>
          <a:lstStyle>
            <a:lvl1pPr marL="0" indent="0" algn="l">
              <a:buNone/>
              <a:defRPr sz="2000">
                <a:solidFill>
                  <a:schemeClr val="tx1"/>
                </a:solidFill>
              </a:defRPr>
            </a:lvl1pPr>
          </a:lstStyle>
          <a:p>
            <a:pPr lvl="0"/>
            <a:r>
              <a:rPr lang="en-US"/>
              <a:t>Click to edit Master text styles</a:t>
            </a:r>
          </a:p>
        </p:txBody>
      </p:sp>
      <p:sp>
        <p:nvSpPr>
          <p:cNvPr id="10" name="Title Placeholder 1">
            <a:extLst>
              <a:ext uri="{FF2B5EF4-FFF2-40B4-BE49-F238E27FC236}">
                <a16:creationId xmlns:a16="http://schemas.microsoft.com/office/drawing/2014/main" id="{04379665-5723-D44A-B520-C59E856405E9}"/>
              </a:ext>
            </a:extLst>
          </p:cNvPr>
          <p:cNvSpPr>
            <a:spLocks noGrp="1"/>
          </p:cNvSpPr>
          <p:nvPr userDrawn="1">
            <p:ph type="title"/>
          </p:nvPr>
        </p:nvSpPr>
        <p:spPr>
          <a:xfrm>
            <a:off x="304800" y="318667"/>
            <a:ext cx="4495800" cy="823204"/>
          </a:xfrm>
          <a:prstGeom prst="rect">
            <a:avLst/>
          </a:prstGeom>
        </p:spPr>
        <p:txBody>
          <a:bodyPr vert="horz" lIns="0" tIns="45720" rIns="0" bIns="45720" rtlCol="0" anchor="t" anchorCtr="0">
            <a:noAutofit/>
          </a:bodyPr>
          <a:lstStyle>
            <a:lvl1pPr algn="l">
              <a:defRPr/>
            </a:lvl1pPr>
          </a:lstStyle>
          <a:p>
            <a:r>
              <a:rPr lang="en-US"/>
              <a:t>Click to Edit Slide Title</a:t>
            </a:r>
          </a:p>
        </p:txBody>
      </p:sp>
      <p:pic>
        <p:nvPicPr>
          <p:cNvPr id="28" name="Picture 27">
            <a:extLst>
              <a:ext uri="{FF2B5EF4-FFF2-40B4-BE49-F238E27FC236}">
                <a16:creationId xmlns:a16="http://schemas.microsoft.com/office/drawing/2014/main" id="{F527D7D0-B643-8E4E-B9E7-10E6B1AA641B}"/>
              </a:ext>
              <a:ext uri="{C183D7F6-B498-43B3-948B-1728B52AA6E4}">
                <adec:decorative xmlns:adec="http://schemas.microsoft.com/office/drawing/2017/decorative" val="1"/>
              </a:ext>
            </a:extLst>
          </p:cNvPr>
          <p:cNvPicPr>
            <a:picLocks noChangeAspect="1"/>
          </p:cNvPicPr>
          <p:nvPr userDrawn="1"/>
        </p:nvPicPr>
        <p:blipFill>
          <a:blip r:embed="rId3" cstate="screen">
            <a:extLst>
              <a:ext uri="{28A0092B-C50C-407E-A947-70E740481C1C}">
                <a14:useLocalDpi xmlns:a14="http://schemas.microsoft.com/office/drawing/2010/main"/>
              </a:ext>
            </a:extLst>
          </a:blip>
          <a:srcRect/>
          <a:stretch/>
        </p:blipFill>
        <p:spPr>
          <a:xfrm>
            <a:off x="10331892" y="6512640"/>
            <a:ext cx="794925" cy="244192"/>
          </a:xfrm>
          <a:prstGeom prst="rect">
            <a:avLst/>
          </a:prstGeom>
        </p:spPr>
      </p:pic>
      <p:cxnSp>
        <p:nvCxnSpPr>
          <p:cNvPr id="29" name="Straight Connector 28">
            <a:extLst>
              <a:ext uri="{FF2B5EF4-FFF2-40B4-BE49-F238E27FC236}">
                <a16:creationId xmlns:a16="http://schemas.microsoft.com/office/drawing/2014/main" id="{4D457004-1442-B84C-9DBF-31082EC6FE0C}"/>
              </a:ext>
              <a:ext uri="{C183D7F6-B498-43B3-948B-1728B52AA6E4}">
                <adec:decorative xmlns:adec="http://schemas.microsoft.com/office/drawing/2017/decorative" val="1"/>
              </a:ext>
            </a:extLst>
          </p:cNvPr>
          <p:cNvCxnSpPr/>
          <p:nvPr userDrawn="1"/>
        </p:nvCxnSpPr>
        <p:spPr>
          <a:xfrm>
            <a:off x="11366416" y="6487674"/>
            <a:ext cx="0" cy="294127"/>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sp>
        <p:nvSpPr>
          <p:cNvPr id="30" name="TextBox 29">
            <a:extLst>
              <a:ext uri="{FF2B5EF4-FFF2-40B4-BE49-F238E27FC236}">
                <a16:creationId xmlns:a16="http://schemas.microsoft.com/office/drawing/2014/main" id="{D5919D2D-6E64-0F4B-BDBF-92D21F6F4CE2}"/>
              </a:ext>
              <a:ext uri="{C183D7F6-B498-43B3-948B-1728B52AA6E4}">
                <adec:decorative xmlns:adec="http://schemas.microsoft.com/office/drawing/2017/decorative" val="1"/>
              </a:ext>
            </a:extLst>
          </p:cNvPr>
          <p:cNvSpPr txBox="1"/>
          <p:nvPr userDrawn="1"/>
        </p:nvSpPr>
        <p:spPr>
          <a:xfrm>
            <a:off x="11349037" y="6545395"/>
            <a:ext cx="550599" cy="188208"/>
          </a:xfrm>
          <a:prstGeom prst="rect">
            <a:avLst/>
          </a:prstGeom>
          <a:noFill/>
        </p:spPr>
        <p:txBody>
          <a:bodyPr wrap="square" lIns="0" tIns="0" rIns="0" bIns="0" rtlCol="0" anchor="ctr" anchorCtr="0">
            <a:noAutofit/>
          </a:bodyPr>
          <a:lstStyle/>
          <a:p>
            <a:pPr marL="0" marR="0" lvl="0" indent="0" algn="r" defTabSz="457200" rtl="0" eaLnBrk="1" fontAlgn="auto" latinLnBrk="0" hangingPunct="1">
              <a:lnSpc>
                <a:spcPct val="100000"/>
              </a:lnSpc>
              <a:spcBef>
                <a:spcPts val="0"/>
              </a:spcBef>
              <a:spcAft>
                <a:spcPts val="0"/>
              </a:spcAft>
              <a:buClrTx/>
              <a:buSzTx/>
              <a:buFontTx/>
              <a:buNone/>
              <a:tabLst/>
              <a:defRPr/>
            </a:pPr>
            <a:fld id="{6A21607A-54C6-4AA9-9888-5B5B34E8AA34}" type="slidenum">
              <a:rPr kumimoji="0" lang="en-US" sz="1100" b="0" i="0" u="none" strike="noStrike" kern="1200" cap="none" spc="0" normalizeH="0" baseline="0" noProof="0" smtClean="0">
                <a:ln>
                  <a:noFill/>
                </a:ln>
                <a:solidFill>
                  <a:srgbClr val="FFFFFF"/>
                </a:solidFill>
                <a:effectLst/>
                <a:uLnTx/>
                <a:uFillTx/>
                <a:latin typeface="Calibri"/>
                <a:ea typeface="+mn-ea"/>
                <a:cs typeface="+mn-cs"/>
              </a:rPr>
              <a:pPr marL="0" marR="0" lvl="0" indent="0" algn="r" defTabSz="457200" rtl="0" eaLnBrk="1" fontAlgn="auto" latinLnBrk="0" hangingPunct="1">
                <a:lnSpc>
                  <a:spcPct val="100000"/>
                </a:lnSpc>
                <a:spcBef>
                  <a:spcPts val="0"/>
                </a:spcBef>
                <a:spcAft>
                  <a:spcPts val="0"/>
                </a:spcAft>
                <a:buClrTx/>
                <a:buSzTx/>
                <a:buFontTx/>
                <a:buNone/>
                <a:tabLst/>
                <a:defRPr/>
              </a:pPr>
              <a:t>‹#›</a:t>
            </a:fld>
            <a:endParaRPr kumimoji="0" lang="en-US" sz="1100" b="0" i="0" u="none" strike="noStrike" kern="1200" cap="none" spc="0" normalizeH="0" baseline="0" noProof="0">
              <a:ln>
                <a:noFill/>
              </a:ln>
              <a:solidFill>
                <a:srgbClr val="FFFFFF"/>
              </a:solidFill>
              <a:effectLst/>
              <a:uLnTx/>
              <a:uFillTx/>
              <a:latin typeface="Calibri"/>
              <a:ea typeface="+mn-ea"/>
              <a:cs typeface="+mn-cs"/>
            </a:endParaRPr>
          </a:p>
        </p:txBody>
      </p:sp>
    </p:spTree>
    <p:extLst>
      <p:ext uri="{BB962C8B-B14F-4D97-AF65-F5344CB8AC3E}">
        <p14:creationId xmlns:p14="http://schemas.microsoft.com/office/powerpoint/2010/main" val="339840868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showMasterSp="0" userDrawn="1">
  <p:cSld name="2_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6EAAD9"/>
                </a:solidFill>
                <a:latin typeface="Arial"/>
                <a:cs typeface="Arial"/>
              </a:defRPr>
            </a:lvl1pPr>
          </a:lstStyle>
          <a:p>
            <a:endParaRPr/>
          </a:p>
        </p:txBody>
      </p:sp>
      <p:sp>
        <p:nvSpPr>
          <p:cNvPr id="3" name="Holder 3"/>
          <p:cNvSpPr>
            <a:spLocks noGrp="1"/>
          </p:cNvSpPr>
          <p:nvPr>
            <p:ph type="body" idx="1"/>
          </p:nvPr>
        </p:nvSpPr>
        <p:spPr>
          <a:xfrm>
            <a:off x="561839" y="1532185"/>
            <a:ext cx="10964118" cy="276999"/>
          </a:xfrm>
        </p:spPr>
        <p:txBody>
          <a:bodyPr lIns="0" tIns="0" rIns="0" bIns="0"/>
          <a:lstStyle>
            <a:lvl1pPr>
              <a:defRPr/>
            </a:lvl1pPr>
          </a:lstStyle>
          <a:p>
            <a:endParaRPr/>
          </a:p>
        </p:txBody>
      </p:sp>
      <p:sp>
        <p:nvSpPr>
          <p:cNvPr id="8" name="Holder 3">
            <a:extLst>
              <a:ext uri="{FF2B5EF4-FFF2-40B4-BE49-F238E27FC236}">
                <a16:creationId xmlns:a16="http://schemas.microsoft.com/office/drawing/2014/main" id="{623837C8-E38C-9C4E-83CE-38F74990AD9E}"/>
              </a:ext>
            </a:extLst>
          </p:cNvPr>
          <p:cNvSpPr>
            <a:spLocks noGrp="1"/>
          </p:cNvSpPr>
          <p:nvPr>
            <p:ph type="body" idx="10"/>
          </p:nvPr>
        </p:nvSpPr>
        <p:spPr>
          <a:xfrm>
            <a:off x="561839" y="439630"/>
            <a:ext cx="10964118" cy="169277"/>
          </a:xfrm>
        </p:spPr>
        <p:txBody>
          <a:bodyPr lIns="0" tIns="0" rIns="0" bIns="0"/>
          <a:lstStyle>
            <a:lvl1pPr>
              <a:defRPr sz="1100" b="1">
                <a:solidFill>
                  <a:srgbClr val="58595B"/>
                </a:solidFill>
              </a:defRPr>
            </a:lvl1pPr>
          </a:lstStyle>
          <a:p>
            <a:endParaRPr lang="en-AU"/>
          </a:p>
        </p:txBody>
      </p:sp>
    </p:spTree>
    <p:extLst>
      <p:ext uri="{BB962C8B-B14F-4D97-AF65-F5344CB8AC3E}">
        <p14:creationId xmlns:p14="http://schemas.microsoft.com/office/powerpoint/2010/main" val="790390856"/>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showMasterSp="0" userDrawn="1">
  <p:cSld name="4_Title and Content">
    <p:bg>
      <p:bgPr>
        <a:solidFill>
          <a:schemeClr val="bg1"/>
        </a:solidFill>
        <a:effectLst/>
      </p:bgPr>
    </p:bg>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3600" b="1" i="0">
                <a:solidFill>
                  <a:srgbClr val="6EAAD9"/>
                </a:solidFill>
                <a:latin typeface="Arial"/>
                <a:cs typeface="Arial"/>
              </a:defRPr>
            </a:lvl1pPr>
          </a:lstStyle>
          <a:p>
            <a:endParaRPr/>
          </a:p>
        </p:txBody>
      </p:sp>
      <p:sp>
        <p:nvSpPr>
          <p:cNvPr id="3" name="Holder 3"/>
          <p:cNvSpPr>
            <a:spLocks noGrp="1"/>
          </p:cNvSpPr>
          <p:nvPr>
            <p:ph type="body" idx="1"/>
          </p:nvPr>
        </p:nvSpPr>
        <p:spPr>
          <a:xfrm>
            <a:off x="561839" y="1532185"/>
            <a:ext cx="10964118" cy="276999"/>
          </a:xfrm>
        </p:spPr>
        <p:txBody>
          <a:bodyPr lIns="0" tIns="0" rIns="0" bIns="0"/>
          <a:lstStyle>
            <a:lvl1pPr>
              <a:defRPr/>
            </a:lvl1pPr>
          </a:lstStyle>
          <a:p>
            <a:endParaRPr/>
          </a:p>
        </p:txBody>
      </p:sp>
    </p:spTree>
    <p:extLst>
      <p:ext uri="{BB962C8B-B14F-4D97-AF65-F5344CB8AC3E}">
        <p14:creationId xmlns:p14="http://schemas.microsoft.com/office/powerpoint/2010/main" val="2316514541"/>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userDrawn="1">
  <p:cSld name="Content: Title + Body Copy 1">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62680-0376-574E-A4AA-343917C0C835}"/>
              </a:ext>
            </a:extLst>
          </p:cNvPr>
          <p:cNvSpPr>
            <a:spLocks noGrp="1"/>
          </p:cNvSpPr>
          <p:nvPr>
            <p:ph type="title" hasCustomPrompt="1"/>
          </p:nvPr>
        </p:nvSpPr>
        <p:spPr/>
        <p:txBody>
          <a:bodyPr/>
          <a:lstStyle/>
          <a:p>
            <a:r>
              <a:rPr lang="en-US"/>
              <a:t>Click to Edit Slide Title</a:t>
            </a:r>
          </a:p>
        </p:txBody>
      </p:sp>
      <p:sp>
        <p:nvSpPr>
          <p:cNvPr id="9" name="Text Placeholder 7">
            <a:extLst>
              <a:ext uri="{FF2B5EF4-FFF2-40B4-BE49-F238E27FC236}">
                <a16:creationId xmlns:a16="http://schemas.microsoft.com/office/drawing/2014/main" id="{732C5EC7-70DF-4E42-A708-4622DC267188}"/>
              </a:ext>
            </a:extLst>
          </p:cNvPr>
          <p:cNvSpPr>
            <a:spLocks noGrp="1"/>
          </p:cNvSpPr>
          <p:nvPr>
            <p:ph type="body" sz="quarter" idx="10" hasCustomPrompt="1"/>
          </p:nvPr>
        </p:nvSpPr>
        <p:spPr>
          <a:xfrm>
            <a:off x="308389" y="1302578"/>
            <a:ext cx="11609388" cy="51181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41251266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1_Title and Content">
    <p:bg>
      <p:bgPr>
        <a:solidFill>
          <a:schemeClr val="bg1"/>
        </a:solidFill>
        <a:effectLst/>
      </p:bgPr>
    </p:bg>
    <p:spTree>
      <p:nvGrpSpPr>
        <p:cNvPr id="1" name=""/>
        <p:cNvGrpSpPr/>
        <p:nvPr/>
      </p:nvGrpSpPr>
      <p:grpSpPr>
        <a:xfrm>
          <a:off x="0" y="0"/>
          <a:ext cx="0" cy="0"/>
          <a:chOff x="0" y="0"/>
          <a:chExt cx="0" cy="0"/>
        </a:xfrm>
      </p:grpSpPr>
      <p:sp>
        <p:nvSpPr>
          <p:cNvPr id="18" name="bg object 18"/>
          <p:cNvSpPr/>
          <p:nvPr/>
        </p:nvSpPr>
        <p:spPr>
          <a:xfrm>
            <a:off x="0" y="0"/>
            <a:ext cx="12192000" cy="914400"/>
          </a:xfrm>
          <a:custGeom>
            <a:avLst/>
            <a:gdLst/>
            <a:ahLst/>
            <a:cxnLst/>
            <a:rect l="l" t="t" r="r" b="b"/>
            <a:pathLst>
              <a:path w="12192000" h="914400">
                <a:moveTo>
                  <a:pt x="12192000" y="0"/>
                </a:moveTo>
                <a:lnTo>
                  <a:pt x="0" y="0"/>
                </a:lnTo>
                <a:lnTo>
                  <a:pt x="0" y="914400"/>
                </a:lnTo>
                <a:lnTo>
                  <a:pt x="12192000" y="914400"/>
                </a:lnTo>
                <a:lnTo>
                  <a:pt x="12192000" y="0"/>
                </a:lnTo>
                <a:close/>
              </a:path>
            </a:pathLst>
          </a:custGeom>
          <a:solidFill>
            <a:srgbClr val="1147C2"/>
          </a:solidFill>
        </p:spPr>
        <p:txBody>
          <a:bodyPr wrap="square" lIns="0" tIns="0" rIns="0" bIns="0" rtlCol="0"/>
          <a:lstStyle/>
          <a:p>
            <a:endParaRPr/>
          </a:p>
        </p:txBody>
      </p:sp>
      <p:sp>
        <p:nvSpPr>
          <p:cNvPr id="19" name="bg object 19"/>
          <p:cNvSpPr/>
          <p:nvPr/>
        </p:nvSpPr>
        <p:spPr>
          <a:xfrm>
            <a:off x="11166157" y="6434226"/>
            <a:ext cx="683895" cy="201295"/>
          </a:xfrm>
          <a:custGeom>
            <a:avLst/>
            <a:gdLst/>
            <a:ahLst/>
            <a:cxnLst/>
            <a:rect l="l" t="t" r="r" b="b"/>
            <a:pathLst>
              <a:path w="683895" h="201295">
                <a:moveTo>
                  <a:pt x="683488" y="59436"/>
                </a:moveTo>
                <a:lnTo>
                  <a:pt x="681418" y="51282"/>
                </a:lnTo>
                <a:lnTo>
                  <a:pt x="676236" y="44538"/>
                </a:lnTo>
                <a:lnTo>
                  <a:pt x="668261" y="40093"/>
                </a:lnTo>
                <a:lnTo>
                  <a:pt x="659168" y="38950"/>
                </a:lnTo>
                <a:lnTo>
                  <a:pt x="651040" y="41325"/>
                </a:lnTo>
                <a:lnTo>
                  <a:pt x="644550" y="46609"/>
                </a:lnTo>
                <a:lnTo>
                  <a:pt x="640334" y="54203"/>
                </a:lnTo>
                <a:lnTo>
                  <a:pt x="626351" y="96735"/>
                </a:lnTo>
                <a:lnTo>
                  <a:pt x="619353" y="118084"/>
                </a:lnTo>
                <a:lnTo>
                  <a:pt x="618820" y="118084"/>
                </a:lnTo>
                <a:lnTo>
                  <a:pt x="603046" y="52679"/>
                </a:lnTo>
                <a:lnTo>
                  <a:pt x="599490" y="44754"/>
                </a:lnTo>
                <a:lnTo>
                  <a:pt x="593420" y="38950"/>
                </a:lnTo>
                <a:lnTo>
                  <a:pt x="585558" y="35966"/>
                </a:lnTo>
                <a:lnTo>
                  <a:pt x="576427" y="36398"/>
                </a:lnTo>
                <a:lnTo>
                  <a:pt x="568083" y="40208"/>
                </a:lnTo>
                <a:lnTo>
                  <a:pt x="564146" y="44564"/>
                </a:lnTo>
                <a:lnTo>
                  <a:pt x="564045" y="41605"/>
                </a:lnTo>
                <a:lnTo>
                  <a:pt x="560578" y="34137"/>
                </a:lnTo>
                <a:lnTo>
                  <a:pt x="554355" y="28587"/>
                </a:lnTo>
                <a:lnTo>
                  <a:pt x="545782" y="25742"/>
                </a:lnTo>
                <a:lnTo>
                  <a:pt x="536829" y="26377"/>
                </a:lnTo>
                <a:lnTo>
                  <a:pt x="515708" y="88569"/>
                </a:lnTo>
                <a:lnTo>
                  <a:pt x="512851" y="110591"/>
                </a:lnTo>
                <a:lnTo>
                  <a:pt x="512305" y="110591"/>
                </a:lnTo>
                <a:lnTo>
                  <a:pt x="494487" y="62141"/>
                </a:lnTo>
                <a:lnTo>
                  <a:pt x="463296" y="34328"/>
                </a:lnTo>
                <a:lnTo>
                  <a:pt x="452247" y="37541"/>
                </a:lnTo>
                <a:lnTo>
                  <a:pt x="445363" y="44284"/>
                </a:lnTo>
                <a:lnTo>
                  <a:pt x="441350" y="54533"/>
                </a:lnTo>
                <a:lnTo>
                  <a:pt x="438937" y="68326"/>
                </a:lnTo>
                <a:lnTo>
                  <a:pt x="432206" y="119494"/>
                </a:lnTo>
                <a:lnTo>
                  <a:pt x="431660" y="119608"/>
                </a:lnTo>
                <a:lnTo>
                  <a:pt x="408825" y="57353"/>
                </a:lnTo>
                <a:lnTo>
                  <a:pt x="404418" y="49961"/>
                </a:lnTo>
                <a:lnTo>
                  <a:pt x="397840" y="44907"/>
                </a:lnTo>
                <a:lnTo>
                  <a:pt x="389775" y="42760"/>
                </a:lnTo>
                <a:lnTo>
                  <a:pt x="380898" y="44094"/>
                </a:lnTo>
                <a:lnTo>
                  <a:pt x="374523" y="47929"/>
                </a:lnTo>
                <a:lnTo>
                  <a:pt x="374523" y="87515"/>
                </a:lnTo>
                <a:lnTo>
                  <a:pt x="369531" y="85852"/>
                </a:lnTo>
                <a:lnTo>
                  <a:pt x="361708" y="86614"/>
                </a:lnTo>
                <a:lnTo>
                  <a:pt x="354685" y="90652"/>
                </a:lnTo>
                <a:lnTo>
                  <a:pt x="349275" y="97980"/>
                </a:lnTo>
                <a:lnTo>
                  <a:pt x="346367" y="104495"/>
                </a:lnTo>
                <a:lnTo>
                  <a:pt x="342861" y="110807"/>
                </a:lnTo>
                <a:lnTo>
                  <a:pt x="337413" y="116535"/>
                </a:lnTo>
                <a:lnTo>
                  <a:pt x="328510" y="121450"/>
                </a:lnTo>
                <a:lnTo>
                  <a:pt x="318020" y="123342"/>
                </a:lnTo>
                <a:lnTo>
                  <a:pt x="308698" y="121297"/>
                </a:lnTo>
                <a:lnTo>
                  <a:pt x="301269" y="116674"/>
                </a:lnTo>
                <a:lnTo>
                  <a:pt x="296456" y="110807"/>
                </a:lnTo>
                <a:lnTo>
                  <a:pt x="322186" y="98945"/>
                </a:lnTo>
                <a:lnTo>
                  <a:pt x="342861" y="89039"/>
                </a:lnTo>
                <a:lnTo>
                  <a:pt x="348576" y="86042"/>
                </a:lnTo>
                <a:lnTo>
                  <a:pt x="358521" y="80822"/>
                </a:lnTo>
                <a:lnTo>
                  <a:pt x="365429" y="75501"/>
                </a:lnTo>
                <a:lnTo>
                  <a:pt x="368109" y="71628"/>
                </a:lnTo>
                <a:lnTo>
                  <a:pt x="368185" y="72021"/>
                </a:lnTo>
                <a:lnTo>
                  <a:pt x="373176" y="84289"/>
                </a:lnTo>
                <a:lnTo>
                  <a:pt x="374523" y="87515"/>
                </a:lnTo>
                <a:lnTo>
                  <a:pt x="374523" y="47929"/>
                </a:lnTo>
                <a:lnTo>
                  <a:pt x="373189" y="48717"/>
                </a:lnTo>
                <a:lnTo>
                  <a:pt x="369506" y="53873"/>
                </a:lnTo>
                <a:lnTo>
                  <a:pt x="358394" y="37299"/>
                </a:lnTo>
                <a:lnTo>
                  <a:pt x="338975" y="25095"/>
                </a:lnTo>
                <a:lnTo>
                  <a:pt x="328510" y="23685"/>
                </a:lnTo>
                <a:lnTo>
                  <a:pt x="328510" y="65938"/>
                </a:lnTo>
                <a:lnTo>
                  <a:pt x="285051" y="86042"/>
                </a:lnTo>
                <a:lnTo>
                  <a:pt x="284238" y="82664"/>
                </a:lnTo>
                <a:lnTo>
                  <a:pt x="283933" y="74561"/>
                </a:lnTo>
                <a:lnTo>
                  <a:pt x="287337" y="64719"/>
                </a:lnTo>
                <a:lnTo>
                  <a:pt x="297649" y="56159"/>
                </a:lnTo>
                <a:lnTo>
                  <a:pt x="310819" y="53835"/>
                </a:lnTo>
                <a:lnTo>
                  <a:pt x="320497" y="57632"/>
                </a:lnTo>
                <a:lnTo>
                  <a:pt x="326466" y="63131"/>
                </a:lnTo>
                <a:lnTo>
                  <a:pt x="328510" y="65938"/>
                </a:lnTo>
                <a:lnTo>
                  <a:pt x="328510" y="23685"/>
                </a:lnTo>
                <a:lnTo>
                  <a:pt x="282422" y="31064"/>
                </a:lnTo>
                <a:lnTo>
                  <a:pt x="246214" y="76288"/>
                </a:lnTo>
                <a:lnTo>
                  <a:pt x="246176" y="78168"/>
                </a:lnTo>
                <a:lnTo>
                  <a:pt x="240906" y="67221"/>
                </a:lnTo>
                <a:lnTo>
                  <a:pt x="227723" y="55740"/>
                </a:lnTo>
                <a:lnTo>
                  <a:pt x="209943" y="50393"/>
                </a:lnTo>
                <a:lnTo>
                  <a:pt x="194589" y="51346"/>
                </a:lnTo>
                <a:lnTo>
                  <a:pt x="183261" y="55321"/>
                </a:lnTo>
                <a:lnTo>
                  <a:pt x="176250" y="59664"/>
                </a:lnTo>
                <a:lnTo>
                  <a:pt x="173863" y="61696"/>
                </a:lnTo>
                <a:lnTo>
                  <a:pt x="173418" y="61696"/>
                </a:lnTo>
                <a:lnTo>
                  <a:pt x="176796" y="23901"/>
                </a:lnTo>
                <a:lnTo>
                  <a:pt x="175945" y="15189"/>
                </a:lnTo>
                <a:lnTo>
                  <a:pt x="172021" y="7797"/>
                </a:lnTo>
                <a:lnTo>
                  <a:pt x="165442" y="2476"/>
                </a:lnTo>
                <a:lnTo>
                  <a:pt x="156578" y="0"/>
                </a:lnTo>
                <a:lnTo>
                  <a:pt x="147332" y="927"/>
                </a:lnTo>
                <a:lnTo>
                  <a:pt x="139839" y="5029"/>
                </a:lnTo>
                <a:lnTo>
                  <a:pt x="134632" y="11607"/>
                </a:lnTo>
                <a:lnTo>
                  <a:pt x="132232" y="19989"/>
                </a:lnTo>
                <a:lnTo>
                  <a:pt x="130035" y="45186"/>
                </a:lnTo>
                <a:lnTo>
                  <a:pt x="124231" y="110401"/>
                </a:lnTo>
                <a:lnTo>
                  <a:pt x="121488" y="107581"/>
                </a:lnTo>
                <a:lnTo>
                  <a:pt x="115023" y="104813"/>
                </a:lnTo>
                <a:lnTo>
                  <a:pt x="107238" y="105041"/>
                </a:lnTo>
                <a:lnTo>
                  <a:pt x="98259" y="109677"/>
                </a:lnTo>
                <a:lnTo>
                  <a:pt x="91147" y="116801"/>
                </a:lnTo>
                <a:lnTo>
                  <a:pt x="83883" y="123901"/>
                </a:lnTo>
                <a:lnTo>
                  <a:pt x="74409" y="128409"/>
                </a:lnTo>
                <a:lnTo>
                  <a:pt x="62750" y="128092"/>
                </a:lnTo>
                <a:lnTo>
                  <a:pt x="53581" y="122809"/>
                </a:lnTo>
                <a:lnTo>
                  <a:pt x="47002" y="113855"/>
                </a:lnTo>
                <a:lnTo>
                  <a:pt x="43116" y="102552"/>
                </a:lnTo>
                <a:lnTo>
                  <a:pt x="42214" y="91871"/>
                </a:lnTo>
                <a:lnTo>
                  <a:pt x="44310" y="80975"/>
                </a:lnTo>
                <a:lnTo>
                  <a:pt x="50482" y="72009"/>
                </a:lnTo>
                <a:lnTo>
                  <a:pt x="61810" y="67132"/>
                </a:lnTo>
                <a:lnTo>
                  <a:pt x="72326" y="68351"/>
                </a:lnTo>
                <a:lnTo>
                  <a:pt x="80632" y="73177"/>
                </a:lnTo>
                <a:lnTo>
                  <a:pt x="89319" y="77787"/>
                </a:lnTo>
                <a:lnTo>
                  <a:pt x="94157" y="36461"/>
                </a:lnTo>
                <a:lnTo>
                  <a:pt x="75907" y="32181"/>
                </a:lnTo>
                <a:lnTo>
                  <a:pt x="54851" y="33464"/>
                </a:lnTo>
                <a:lnTo>
                  <a:pt x="29298" y="43802"/>
                </a:lnTo>
                <a:lnTo>
                  <a:pt x="10350" y="62179"/>
                </a:lnTo>
                <a:lnTo>
                  <a:pt x="0" y="86969"/>
                </a:lnTo>
                <a:lnTo>
                  <a:pt x="177" y="116560"/>
                </a:lnTo>
                <a:lnTo>
                  <a:pt x="12001" y="143713"/>
                </a:lnTo>
                <a:lnTo>
                  <a:pt x="32194" y="160667"/>
                </a:lnTo>
                <a:lnTo>
                  <a:pt x="56857" y="168173"/>
                </a:lnTo>
                <a:lnTo>
                  <a:pt x="82130" y="166966"/>
                </a:lnTo>
                <a:lnTo>
                  <a:pt x="107365" y="156921"/>
                </a:lnTo>
                <a:lnTo>
                  <a:pt x="121272" y="143700"/>
                </a:lnTo>
                <a:lnTo>
                  <a:pt x="120815" y="148932"/>
                </a:lnTo>
                <a:lnTo>
                  <a:pt x="121666" y="157657"/>
                </a:lnTo>
                <a:lnTo>
                  <a:pt x="125590" y="165049"/>
                </a:lnTo>
                <a:lnTo>
                  <a:pt x="132181" y="170395"/>
                </a:lnTo>
                <a:lnTo>
                  <a:pt x="141033" y="172948"/>
                </a:lnTo>
                <a:lnTo>
                  <a:pt x="150279" y="172008"/>
                </a:lnTo>
                <a:lnTo>
                  <a:pt x="157772" y="167868"/>
                </a:lnTo>
                <a:lnTo>
                  <a:pt x="162991" y="161239"/>
                </a:lnTo>
                <a:lnTo>
                  <a:pt x="165379" y="152844"/>
                </a:lnTo>
                <a:lnTo>
                  <a:pt x="168173" y="121043"/>
                </a:lnTo>
                <a:lnTo>
                  <a:pt x="169951" y="101460"/>
                </a:lnTo>
                <a:lnTo>
                  <a:pt x="172300" y="92354"/>
                </a:lnTo>
                <a:lnTo>
                  <a:pt x="176949" y="86347"/>
                </a:lnTo>
                <a:lnTo>
                  <a:pt x="182956" y="83172"/>
                </a:lnTo>
                <a:lnTo>
                  <a:pt x="189407" y="82562"/>
                </a:lnTo>
                <a:lnTo>
                  <a:pt x="195605" y="84442"/>
                </a:lnTo>
                <a:lnTo>
                  <a:pt x="200914" y="88861"/>
                </a:lnTo>
                <a:lnTo>
                  <a:pt x="204393" y="95643"/>
                </a:lnTo>
                <a:lnTo>
                  <a:pt x="205168" y="104609"/>
                </a:lnTo>
                <a:lnTo>
                  <a:pt x="200596" y="155994"/>
                </a:lnTo>
                <a:lnTo>
                  <a:pt x="201447" y="164731"/>
                </a:lnTo>
                <a:lnTo>
                  <a:pt x="205384" y="172161"/>
                </a:lnTo>
                <a:lnTo>
                  <a:pt x="212001" y="177507"/>
                </a:lnTo>
                <a:lnTo>
                  <a:pt x="220916" y="180009"/>
                </a:lnTo>
                <a:lnTo>
                  <a:pt x="230149" y="179070"/>
                </a:lnTo>
                <a:lnTo>
                  <a:pt x="237604" y="174942"/>
                </a:lnTo>
                <a:lnTo>
                  <a:pt x="242773" y="168351"/>
                </a:lnTo>
                <a:lnTo>
                  <a:pt x="245148" y="160020"/>
                </a:lnTo>
                <a:lnTo>
                  <a:pt x="249377" y="112649"/>
                </a:lnTo>
                <a:lnTo>
                  <a:pt x="252222" y="121996"/>
                </a:lnTo>
                <a:lnTo>
                  <a:pt x="270421" y="146748"/>
                </a:lnTo>
                <a:lnTo>
                  <a:pt x="293649" y="158699"/>
                </a:lnTo>
                <a:lnTo>
                  <a:pt x="319087" y="159956"/>
                </a:lnTo>
                <a:lnTo>
                  <a:pt x="343954" y="152628"/>
                </a:lnTo>
                <a:lnTo>
                  <a:pt x="379488" y="124282"/>
                </a:lnTo>
                <a:lnTo>
                  <a:pt x="379933" y="123342"/>
                </a:lnTo>
                <a:lnTo>
                  <a:pt x="385203" y="112280"/>
                </a:lnTo>
                <a:lnTo>
                  <a:pt x="402412" y="147828"/>
                </a:lnTo>
                <a:lnTo>
                  <a:pt x="437197" y="166103"/>
                </a:lnTo>
                <a:lnTo>
                  <a:pt x="451561" y="161810"/>
                </a:lnTo>
                <a:lnTo>
                  <a:pt x="460209" y="151409"/>
                </a:lnTo>
                <a:lnTo>
                  <a:pt x="465569" y="131267"/>
                </a:lnTo>
                <a:lnTo>
                  <a:pt x="470027" y="97764"/>
                </a:lnTo>
                <a:lnTo>
                  <a:pt x="470560" y="97764"/>
                </a:lnTo>
                <a:lnTo>
                  <a:pt x="482320" y="129438"/>
                </a:lnTo>
                <a:lnTo>
                  <a:pt x="491998" y="147891"/>
                </a:lnTo>
                <a:lnTo>
                  <a:pt x="502742" y="156146"/>
                </a:lnTo>
                <a:lnTo>
                  <a:pt x="517740" y="157187"/>
                </a:lnTo>
                <a:lnTo>
                  <a:pt x="532333" y="153314"/>
                </a:lnTo>
                <a:lnTo>
                  <a:pt x="553059" y="110159"/>
                </a:lnTo>
                <a:lnTo>
                  <a:pt x="561454" y="67144"/>
                </a:lnTo>
                <a:lnTo>
                  <a:pt x="563168" y="72567"/>
                </a:lnTo>
                <a:lnTo>
                  <a:pt x="566864" y="84620"/>
                </a:lnTo>
                <a:lnTo>
                  <a:pt x="576326" y="113068"/>
                </a:lnTo>
                <a:lnTo>
                  <a:pt x="583895" y="135382"/>
                </a:lnTo>
                <a:lnTo>
                  <a:pt x="587527" y="150647"/>
                </a:lnTo>
                <a:lnTo>
                  <a:pt x="585114" y="157949"/>
                </a:lnTo>
                <a:lnTo>
                  <a:pt x="580110" y="158064"/>
                </a:lnTo>
                <a:lnTo>
                  <a:pt x="575043" y="154901"/>
                </a:lnTo>
                <a:lnTo>
                  <a:pt x="568706" y="151218"/>
                </a:lnTo>
                <a:lnTo>
                  <a:pt x="559904" y="149809"/>
                </a:lnTo>
                <a:lnTo>
                  <a:pt x="553110" y="151930"/>
                </a:lnTo>
                <a:lnTo>
                  <a:pt x="547700" y="156908"/>
                </a:lnTo>
                <a:lnTo>
                  <a:pt x="544677" y="164058"/>
                </a:lnTo>
                <a:lnTo>
                  <a:pt x="545020" y="172720"/>
                </a:lnTo>
                <a:lnTo>
                  <a:pt x="552107" y="185280"/>
                </a:lnTo>
                <a:lnTo>
                  <a:pt x="565886" y="195580"/>
                </a:lnTo>
                <a:lnTo>
                  <a:pt x="584631" y="200977"/>
                </a:lnTo>
                <a:lnTo>
                  <a:pt x="606640" y="198793"/>
                </a:lnTo>
                <a:lnTo>
                  <a:pt x="626452" y="188112"/>
                </a:lnTo>
                <a:lnTo>
                  <a:pt x="642620" y="166255"/>
                </a:lnTo>
                <a:lnTo>
                  <a:pt x="646264" y="158064"/>
                </a:lnTo>
                <a:lnTo>
                  <a:pt x="659676" y="127990"/>
                </a:lnTo>
                <a:lnTo>
                  <a:pt x="663397" y="118084"/>
                </a:lnTo>
                <a:lnTo>
                  <a:pt x="682167" y="68110"/>
                </a:lnTo>
                <a:lnTo>
                  <a:pt x="683488" y="59436"/>
                </a:lnTo>
                <a:close/>
              </a:path>
            </a:pathLst>
          </a:custGeom>
          <a:solidFill>
            <a:srgbClr val="1148C2"/>
          </a:solidFill>
        </p:spPr>
        <p:txBody>
          <a:bodyPr wrap="square" lIns="0" tIns="0" rIns="0" bIns="0" rtlCol="0"/>
          <a:lstStyle/>
          <a:p>
            <a:endParaRPr>
              <a:solidFill>
                <a:schemeClr val="bg1"/>
              </a:solidFill>
            </a:endParaRPr>
          </a:p>
        </p:txBody>
      </p:sp>
      <p:sp>
        <p:nvSpPr>
          <p:cNvPr id="20" name="bg object 20"/>
          <p:cNvSpPr/>
          <p:nvPr/>
        </p:nvSpPr>
        <p:spPr>
          <a:xfrm>
            <a:off x="11023091" y="6470904"/>
            <a:ext cx="0" cy="139700"/>
          </a:xfrm>
          <a:custGeom>
            <a:avLst/>
            <a:gdLst/>
            <a:ahLst/>
            <a:cxnLst/>
            <a:rect l="l" t="t" r="r" b="b"/>
            <a:pathLst>
              <a:path h="139700">
                <a:moveTo>
                  <a:pt x="0" y="0"/>
                </a:moveTo>
                <a:lnTo>
                  <a:pt x="0" y="139700"/>
                </a:lnTo>
              </a:path>
            </a:pathLst>
          </a:custGeom>
          <a:ln w="12700">
            <a:solidFill>
              <a:srgbClr val="1147C2"/>
            </a:solidFill>
          </a:ln>
        </p:spPr>
        <p:txBody>
          <a:bodyPr wrap="square" lIns="0" tIns="0" rIns="0" bIns="0" rtlCol="0"/>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F6B14376-D642-4B20-A4CC-07A423FC3942}" type="datetime1">
              <a:rPr lang="en-US" smtClean="0"/>
              <a:t>3/31/23</a:t>
            </a:fld>
            <a:endParaRPr lang="en-US"/>
          </a:p>
        </p:txBody>
      </p:sp>
      <p:sp>
        <p:nvSpPr>
          <p:cNvPr id="6" name="Holder 6"/>
          <p:cNvSpPr>
            <a:spLocks noGrp="1"/>
          </p:cNvSpPr>
          <p:nvPr>
            <p:ph type="sldNum" sz="quarter" idx="7"/>
          </p:nvPr>
        </p:nvSpPr>
        <p:spPr>
          <a:xfrm>
            <a:off x="10703052" y="6435993"/>
            <a:ext cx="259715" cy="184666"/>
          </a:xfrm>
        </p:spPr>
        <p:txBody>
          <a:bodyPr lIns="0" tIns="0" rIns="0" bIns="0"/>
          <a:lstStyle>
            <a:lvl1pPr>
              <a:defRPr sz="1200" b="0" i="0">
                <a:solidFill>
                  <a:srgbClr val="1148C2"/>
                </a:solidFill>
                <a:latin typeface="+mn-lt"/>
                <a:cs typeface="Gill Sans MT"/>
              </a:defRPr>
            </a:lvl1pPr>
          </a:lstStyle>
          <a:p>
            <a:pPr marL="38100">
              <a:spcBef>
                <a:spcPts val="10"/>
              </a:spcBef>
            </a:pPr>
            <a:fld id="{81D60167-4931-47E6-BA6A-407CBD079E47}" type="slidenum">
              <a:rPr lang="en-US" spc="45" smtClean="0"/>
              <a:pPr marL="38100">
                <a:spcBef>
                  <a:spcPts val="10"/>
                </a:spcBef>
              </a:pPr>
              <a:t>‹#›</a:t>
            </a:fld>
            <a:endParaRPr lang="en-US" spc="45"/>
          </a:p>
        </p:txBody>
      </p:sp>
      <p:sp>
        <p:nvSpPr>
          <p:cNvPr id="12" name="Holder 3">
            <a:extLst>
              <a:ext uri="{FF2B5EF4-FFF2-40B4-BE49-F238E27FC236}">
                <a16:creationId xmlns:a16="http://schemas.microsoft.com/office/drawing/2014/main" id="{F2464375-5313-DE01-7F44-4F184AF14CF1}"/>
              </a:ext>
            </a:extLst>
          </p:cNvPr>
          <p:cNvSpPr>
            <a:spLocks noGrp="1"/>
          </p:cNvSpPr>
          <p:nvPr>
            <p:ph idx="1"/>
          </p:nvPr>
        </p:nvSpPr>
        <p:spPr>
          <a:xfrm>
            <a:off x="609600" y="1577340"/>
            <a:ext cx="10972800" cy="4526280"/>
          </a:xfrm>
          <a:prstGeom prst="rect">
            <a:avLst/>
          </a:prstGeom>
        </p:spPr>
        <p:txBody>
          <a:bodyPr wrap="square" lIns="0" tIns="0" rIns="0" bIns="0">
            <a:spAutoFit/>
          </a:bodyPr>
          <a:lstStyle>
            <a:lvl1pPr>
              <a:defRPr/>
            </a:lvl1pPr>
          </a:lstStyle>
          <a:p>
            <a:endParaRPr/>
          </a:p>
        </p:txBody>
      </p:sp>
    </p:spTree>
    <p:extLst>
      <p:ext uri="{BB962C8B-B14F-4D97-AF65-F5344CB8AC3E}">
        <p14:creationId xmlns:p14="http://schemas.microsoft.com/office/powerpoint/2010/main" val="246244396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userDrawn="1">
  <p:cSld name="Prosci Purple Color Slide">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5BD6AC34-2F03-3E44-8542-590D4359C2AA}"/>
              </a:ext>
            </a:extLst>
          </p:cNvPr>
          <p:cNvSpPr/>
          <p:nvPr userDrawn="1"/>
        </p:nvSpPr>
        <p:spPr>
          <a:xfrm>
            <a:off x="0" y="-4"/>
            <a:ext cx="4058434" cy="685800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a:gradFill flip="none" rotWithShape="1">
                <a:gsLst>
                  <a:gs pos="0">
                    <a:schemeClr val="lt1">
                      <a:shade val="30000"/>
                      <a:satMod val="115000"/>
                    </a:schemeClr>
                  </a:gs>
                  <a:gs pos="50000">
                    <a:schemeClr val="lt1">
                      <a:shade val="67500"/>
                      <a:satMod val="115000"/>
                    </a:schemeClr>
                  </a:gs>
                  <a:gs pos="100000">
                    <a:schemeClr val="lt1">
                      <a:shade val="100000"/>
                      <a:satMod val="115000"/>
                    </a:schemeClr>
                  </a:gs>
                </a:gsLst>
                <a:path path="circle">
                  <a:fillToRect l="100000" b="100000"/>
                </a:path>
                <a:tileRect t="-100000" r="-100000"/>
              </a:gradFill>
            </a:endParaRPr>
          </a:p>
        </p:txBody>
      </p:sp>
      <p:sp>
        <p:nvSpPr>
          <p:cNvPr id="9" name="Title 1">
            <a:extLst>
              <a:ext uri="{FF2B5EF4-FFF2-40B4-BE49-F238E27FC236}">
                <a16:creationId xmlns:a16="http://schemas.microsoft.com/office/drawing/2014/main" id="{7755F607-E875-0E44-84CF-A33DDD6B49AB}"/>
              </a:ext>
            </a:extLst>
          </p:cNvPr>
          <p:cNvSpPr>
            <a:spLocks noGrp="1"/>
          </p:cNvSpPr>
          <p:nvPr>
            <p:ph type="ctrTitle" hasCustomPrompt="1"/>
          </p:nvPr>
        </p:nvSpPr>
        <p:spPr>
          <a:xfrm>
            <a:off x="4340792" y="318667"/>
            <a:ext cx="7546408" cy="1106372"/>
          </a:xfrm>
        </p:spPr>
        <p:txBody>
          <a:bodyPr anchor="t">
            <a:noAutofit/>
          </a:bodyPr>
          <a:lstStyle>
            <a:lvl1pPr algn="l">
              <a:defRPr sz="3600" b="0" i="0">
                <a:solidFill>
                  <a:schemeClr val="tx1"/>
                </a:solidFill>
                <a:latin typeface="+mj-lt"/>
                <a:cs typeface="Calibri" panose="020F0502020204030204" pitchFamily="34" charset="0"/>
              </a:defRPr>
            </a:lvl1pPr>
          </a:lstStyle>
          <a:p>
            <a:r>
              <a:rPr lang="en-US"/>
              <a:t>Click to Edit Slide Title</a:t>
            </a:r>
          </a:p>
        </p:txBody>
      </p:sp>
      <p:sp>
        <p:nvSpPr>
          <p:cNvPr id="12" name="Content Placeholder 2">
            <a:extLst>
              <a:ext uri="{FF2B5EF4-FFF2-40B4-BE49-F238E27FC236}">
                <a16:creationId xmlns:a16="http://schemas.microsoft.com/office/drawing/2014/main" id="{56CF68ED-3057-A144-AEC3-422C211BB35E}"/>
              </a:ext>
            </a:extLst>
          </p:cNvPr>
          <p:cNvSpPr>
            <a:spLocks noGrp="1"/>
          </p:cNvSpPr>
          <p:nvPr>
            <p:ph sz="half" idx="10" hasCustomPrompt="1"/>
          </p:nvPr>
        </p:nvSpPr>
        <p:spPr>
          <a:xfrm>
            <a:off x="4363843" y="1595635"/>
            <a:ext cx="7512205" cy="4504082"/>
          </a:xfrm>
          <a:prstGeom prst="rect">
            <a:avLst/>
          </a:prstGeom>
        </p:spPr>
        <p:txBody>
          <a:bodyPr/>
          <a:lstStyle>
            <a:lvl1pPr>
              <a:defRPr sz="2800"/>
            </a:lvl1pPr>
            <a:lvl2pPr>
              <a:defRPr sz="2400"/>
            </a:lvl2pPr>
            <a:lvl3pPr>
              <a:defRPr sz="2000"/>
            </a:lvl3pPr>
            <a:lvl4pPr>
              <a:defRPr sz="1800"/>
            </a:lvl4pPr>
            <a:lvl5pPr>
              <a:defRPr sz="16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6">
            <a:extLst>
              <a:ext uri="{FF2B5EF4-FFF2-40B4-BE49-F238E27FC236}">
                <a16:creationId xmlns:a16="http://schemas.microsoft.com/office/drawing/2014/main" id="{18DF934E-7230-9C4F-B548-407DE3BEC72D}"/>
              </a:ext>
            </a:extLst>
          </p:cNvPr>
          <p:cNvSpPr/>
          <p:nvPr userDrawn="1"/>
        </p:nvSpPr>
        <p:spPr>
          <a:xfrm>
            <a:off x="304800" y="6580759"/>
            <a:ext cx="1472725" cy="144781"/>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lIns="0" rtlCol="0" anchor="ctr"/>
          <a:lstStyle/>
          <a:p>
            <a:pPr algn="l"/>
            <a:r>
              <a:rPr lang="en-US" sz="700">
                <a:solidFill>
                  <a:schemeClr val="bg1"/>
                </a:solidFill>
              </a:rPr>
              <a:t>© Prosci, Inc. All Rights Reserved.</a:t>
            </a:r>
          </a:p>
        </p:txBody>
      </p:sp>
    </p:spTree>
    <p:extLst>
      <p:ext uri="{BB962C8B-B14F-4D97-AF65-F5344CB8AC3E}">
        <p14:creationId xmlns:p14="http://schemas.microsoft.com/office/powerpoint/2010/main" val="396950085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userDrawn="1">
  <p:cSld name="either section blank">
    <p:spTree>
      <p:nvGrpSpPr>
        <p:cNvPr id="1" name=""/>
        <p:cNvGrpSpPr/>
        <p:nvPr/>
      </p:nvGrpSpPr>
      <p:grpSpPr>
        <a:xfrm>
          <a:off x="0" y="0"/>
          <a:ext cx="0" cy="0"/>
          <a:chOff x="0" y="0"/>
          <a:chExt cx="0" cy="0"/>
        </a:xfrm>
      </p:grpSpPr>
      <p:sp>
        <p:nvSpPr>
          <p:cNvPr id="4" name="Text Placeholder 3"/>
          <p:cNvSpPr>
            <a:spLocks noGrp="1"/>
          </p:cNvSpPr>
          <p:nvPr>
            <p:ph type="body" sz="quarter" idx="10"/>
          </p:nvPr>
        </p:nvSpPr>
        <p:spPr>
          <a:xfrm>
            <a:off x="201084" y="787401"/>
            <a:ext cx="11775016" cy="5422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Title Placeholder 5"/>
          <p:cNvSpPr>
            <a:spLocks noGrp="1"/>
          </p:cNvSpPr>
          <p:nvPr>
            <p:ph type="title" hasCustomPrompt="1"/>
          </p:nvPr>
        </p:nvSpPr>
        <p:spPr>
          <a:xfrm>
            <a:off x="323275" y="80819"/>
            <a:ext cx="5849696" cy="357909"/>
          </a:xfrm>
          <a:prstGeom prst="rect">
            <a:avLst/>
          </a:prstGeom>
        </p:spPr>
        <p:txBody>
          <a:bodyPr vert="horz" lIns="91440" tIns="45720" rIns="91440" bIns="45720" rtlCol="0" anchor="ctr">
            <a:normAutofit/>
          </a:bodyPr>
          <a:lstStyle>
            <a:lvl1pPr>
              <a:defRPr b="1" baseline="0">
                <a:latin typeface="Arial"/>
                <a:cs typeface="Arial"/>
              </a:defRPr>
            </a:lvl1pPr>
          </a:lstStyle>
          <a:p>
            <a:r>
              <a:rPr lang="en-US"/>
              <a:t>Click to edit slide title</a:t>
            </a:r>
          </a:p>
        </p:txBody>
      </p:sp>
    </p:spTree>
    <p:extLst>
      <p:ext uri="{BB962C8B-B14F-4D97-AF65-F5344CB8AC3E}">
        <p14:creationId xmlns:p14="http://schemas.microsoft.com/office/powerpoint/2010/main" val="2312695651"/>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userDrawn="1">
  <p:cSld name="Photo_Cover_1">
    <p:spTree>
      <p:nvGrpSpPr>
        <p:cNvPr id="1" name=""/>
        <p:cNvGrpSpPr/>
        <p:nvPr/>
      </p:nvGrpSpPr>
      <p:grpSpPr>
        <a:xfrm>
          <a:off x="0" y="0"/>
          <a:ext cx="0" cy="0"/>
          <a:chOff x="0" y="0"/>
          <a:chExt cx="0" cy="0"/>
        </a:xfrm>
      </p:grpSpPr>
      <p:pic>
        <p:nvPicPr>
          <p:cNvPr id="3" name="Picture 2" descr="A group of people sitting around a dog&#10;&#10;Description automatically generated">
            <a:extLst>
              <a:ext uri="{FF2B5EF4-FFF2-40B4-BE49-F238E27FC236}">
                <a16:creationId xmlns:a16="http://schemas.microsoft.com/office/drawing/2014/main" id="{BF4D359C-126E-B34F-84C8-7738136E23B3}"/>
              </a:ext>
            </a:extLst>
          </p:cNvPr>
          <p:cNvPicPr>
            <a:picLocks noChangeAspect="1"/>
          </p:cNvPicPr>
          <p:nvPr userDrawn="1"/>
        </p:nvPicPr>
        <p:blipFill rotWithShape="1">
          <a:blip r:embed="rId2" cstate="screen">
            <a:extLst>
              <a:ext uri="{28A0092B-C50C-407E-A947-70E740481C1C}">
                <a14:useLocalDpi xmlns:a14="http://schemas.microsoft.com/office/drawing/2010/main"/>
              </a:ext>
            </a:extLst>
          </a:blip>
          <a:srcRect/>
          <a:stretch/>
        </p:blipFill>
        <p:spPr>
          <a:xfrm>
            <a:off x="0" y="0"/>
            <a:ext cx="12192000" cy="6876358"/>
          </a:xfrm>
          <a:prstGeom prst="rect">
            <a:avLst/>
          </a:prstGeom>
        </p:spPr>
      </p:pic>
      <p:pic>
        <p:nvPicPr>
          <p:cNvPr id="4" name="Picture 3">
            <a:extLst>
              <a:ext uri="{FF2B5EF4-FFF2-40B4-BE49-F238E27FC236}">
                <a16:creationId xmlns:a16="http://schemas.microsoft.com/office/drawing/2014/main" id="{09B8F923-7F37-9740-83BD-4B58C2753009}"/>
              </a:ext>
            </a:extLst>
          </p:cNvPr>
          <p:cNvPicPr>
            <a:picLocks noChangeAspect="1"/>
          </p:cNvPicPr>
          <p:nvPr userDrawn="1"/>
        </p:nvPicPr>
        <p:blipFill>
          <a:blip r:embed="rId3"/>
          <a:stretch>
            <a:fillRect/>
          </a:stretch>
        </p:blipFill>
        <p:spPr>
          <a:xfrm rot="3300000">
            <a:off x="-332404" y="3135106"/>
            <a:ext cx="7393772" cy="7149350"/>
          </a:xfrm>
          <a:prstGeom prst="rect">
            <a:avLst/>
          </a:prstGeom>
        </p:spPr>
      </p:pic>
      <p:pic>
        <p:nvPicPr>
          <p:cNvPr id="7" name="Picture 6">
            <a:extLst>
              <a:ext uri="{FF2B5EF4-FFF2-40B4-BE49-F238E27FC236}">
                <a16:creationId xmlns:a16="http://schemas.microsoft.com/office/drawing/2014/main" id="{FC3DFA27-43E9-954E-8E0C-1660351E3CCE}"/>
              </a:ext>
            </a:extLst>
          </p:cNvPr>
          <p:cNvPicPr>
            <a:picLocks noChangeAspect="1"/>
          </p:cNvPicPr>
          <p:nvPr userDrawn="1"/>
        </p:nvPicPr>
        <p:blipFill>
          <a:blip r:embed="rId4"/>
          <a:stretch>
            <a:fillRect/>
          </a:stretch>
        </p:blipFill>
        <p:spPr>
          <a:xfrm>
            <a:off x="645294" y="4653906"/>
            <a:ext cx="1948113" cy="572974"/>
          </a:xfrm>
          <a:prstGeom prst="rect">
            <a:avLst/>
          </a:prstGeom>
        </p:spPr>
      </p:pic>
      <p:sp>
        <p:nvSpPr>
          <p:cNvPr id="13" name="Text Placeholder 12">
            <a:extLst>
              <a:ext uri="{FF2B5EF4-FFF2-40B4-BE49-F238E27FC236}">
                <a16:creationId xmlns:a16="http://schemas.microsoft.com/office/drawing/2014/main" id="{791CBD95-67C1-934D-8AB2-0FDC0AA1564B}"/>
              </a:ext>
            </a:extLst>
          </p:cNvPr>
          <p:cNvSpPr>
            <a:spLocks noGrp="1"/>
          </p:cNvSpPr>
          <p:nvPr>
            <p:ph type="body" sz="quarter" idx="11" hasCustomPrompt="1"/>
          </p:nvPr>
        </p:nvSpPr>
        <p:spPr>
          <a:xfrm>
            <a:off x="548053" y="6034128"/>
            <a:ext cx="7161212" cy="429758"/>
          </a:xfrm>
          <a:prstGeom prst="rect">
            <a:avLst/>
          </a:prstGeom>
        </p:spPr>
        <p:txBody>
          <a:bodyPr/>
          <a:lstStyle>
            <a:lvl1pPr marL="0" indent="0">
              <a:buNone/>
              <a:defRPr sz="2400">
                <a:solidFill>
                  <a:schemeClr val="bg1"/>
                </a:solidFill>
              </a:defRPr>
            </a:lvl1pPr>
            <a:lvl2pPr marL="457200" indent="0">
              <a:buNone/>
              <a:defRPr>
                <a:solidFill>
                  <a:schemeClr val="bg1"/>
                </a:solidFill>
              </a:defRPr>
            </a:lvl2pPr>
            <a:lvl3pPr marL="914400" indent="0">
              <a:buNone/>
              <a:defRPr>
                <a:solidFill>
                  <a:schemeClr val="bg1"/>
                </a:solidFill>
              </a:defRPr>
            </a:lvl3pPr>
            <a:lvl4pPr marL="1371600" indent="0">
              <a:buNone/>
              <a:defRPr>
                <a:solidFill>
                  <a:schemeClr val="bg1"/>
                </a:solidFill>
              </a:defRPr>
            </a:lvl4pPr>
            <a:lvl5pPr marL="1828800" indent="0">
              <a:buNone/>
              <a:defRPr>
                <a:solidFill>
                  <a:schemeClr val="bg1"/>
                </a:solidFill>
              </a:defRPr>
            </a:lvl5pPr>
          </a:lstStyle>
          <a:p>
            <a:pPr lvl="0"/>
            <a:r>
              <a:rPr lang="en-US"/>
              <a:t>Subhead Copy Goes Here and Here</a:t>
            </a:r>
          </a:p>
        </p:txBody>
      </p:sp>
      <p:sp>
        <p:nvSpPr>
          <p:cNvPr id="9" name="Text Placeholder 8">
            <a:extLst>
              <a:ext uri="{FF2B5EF4-FFF2-40B4-BE49-F238E27FC236}">
                <a16:creationId xmlns:a16="http://schemas.microsoft.com/office/drawing/2014/main" id="{4AC8FEF2-0224-8B4C-921F-3648CA734A1A}"/>
              </a:ext>
            </a:extLst>
          </p:cNvPr>
          <p:cNvSpPr>
            <a:spLocks noGrp="1"/>
          </p:cNvSpPr>
          <p:nvPr>
            <p:ph type="body" sz="quarter" idx="10" hasCustomPrompt="1"/>
          </p:nvPr>
        </p:nvSpPr>
        <p:spPr>
          <a:xfrm>
            <a:off x="548053" y="5304971"/>
            <a:ext cx="7161212" cy="729157"/>
          </a:xfrm>
          <a:prstGeom prst="rect">
            <a:avLst/>
          </a:prstGeom>
        </p:spPr>
        <p:txBody>
          <a:bodyPr/>
          <a:lstStyle>
            <a:lvl1pPr marL="0" indent="0">
              <a:buNone/>
              <a:defRPr sz="5000" b="1" i="0">
                <a:solidFill>
                  <a:schemeClr val="bg1"/>
                </a:solidFill>
                <a:latin typeface="Roboto Black" panose="02000000000000000000" pitchFamily="2" charset="0"/>
                <a:ea typeface="Roboto Black" panose="02000000000000000000" pitchFamily="2" charset="0"/>
                <a:cs typeface="Roboto Black" panose="02000000000000000000" pitchFamily="2" charset="0"/>
              </a:defRPr>
            </a:lvl1pPr>
            <a:lvl2pPr marL="457200" indent="0">
              <a:buNone/>
              <a:defRPr sz="5000" b="1" i="0">
                <a:solidFill>
                  <a:schemeClr val="bg1"/>
                </a:solidFill>
                <a:latin typeface="Roboto Black" panose="02000000000000000000" pitchFamily="2" charset="0"/>
                <a:ea typeface="Roboto Black" panose="02000000000000000000" pitchFamily="2" charset="0"/>
                <a:cs typeface="Roboto Black" panose="02000000000000000000" pitchFamily="2" charset="0"/>
              </a:defRPr>
            </a:lvl2pPr>
            <a:lvl3pPr marL="914400" indent="0">
              <a:buNone/>
              <a:defRPr sz="5000" b="1" i="0">
                <a:solidFill>
                  <a:schemeClr val="bg1"/>
                </a:solidFill>
                <a:latin typeface="Roboto Black" panose="02000000000000000000" pitchFamily="2" charset="0"/>
                <a:ea typeface="Roboto Black" panose="02000000000000000000" pitchFamily="2" charset="0"/>
                <a:cs typeface="Roboto Black" panose="02000000000000000000" pitchFamily="2" charset="0"/>
              </a:defRPr>
            </a:lvl3pPr>
            <a:lvl4pPr marL="1371600" indent="0">
              <a:buNone/>
              <a:defRPr sz="5000" b="1" i="0">
                <a:solidFill>
                  <a:schemeClr val="bg1"/>
                </a:solidFill>
                <a:latin typeface="Roboto Black" panose="02000000000000000000" pitchFamily="2" charset="0"/>
                <a:ea typeface="Roboto Black" panose="02000000000000000000" pitchFamily="2" charset="0"/>
                <a:cs typeface="Roboto Black" panose="02000000000000000000" pitchFamily="2" charset="0"/>
              </a:defRPr>
            </a:lvl4pPr>
            <a:lvl5pPr marL="1828800" indent="0">
              <a:buNone/>
              <a:defRPr sz="5000" b="1" i="0">
                <a:solidFill>
                  <a:schemeClr val="bg1"/>
                </a:solidFill>
                <a:latin typeface="Roboto Black" panose="02000000000000000000" pitchFamily="2" charset="0"/>
                <a:ea typeface="Roboto Black" panose="02000000000000000000" pitchFamily="2" charset="0"/>
                <a:cs typeface="Roboto Black" panose="02000000000000000000" pitchFamily="2" charset="0"/>
              </a:defRPr>
            </a:lvl5pPr>
          </a:lstStyle>
          <a:p>
            <a:pPr lvl="0"/>
            <a:r>
              <a:rPr lang="en-US"/>
              <a:t>Presentation Template</a:t>
            </a:r>
          </a:p>
        </p:txBody>
      </p:sp>
    </p:spTree>
    <p:extLst>
      <p:ext uri="{BB962C8B-B14F-4D97-AF65-F5344CB8AC3E}">
        <p14:creationId xmlns:p14="http://schemas.microsoft.com/office/powerpoint/2010/main" val="949197422"/>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userDrawn="1">
  <p:cSld name="Custom Layou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3E1A62CD-94A5-C144-8D73-F3EDF4511537}"/>
              </a:ext>
            </a:extLst>
          </p:cNvPr>
          <p:cNvSpPr/>
          <p:nvPr userDrawn="1"/>
        </p:nvSpPr>
        <p:spPr>
          <a:xfrm>
            <a:off x="0" y="0"/>
            <a:ext cx="12192000" cy="914401"/>
          </a:xfrm>
          <a:prstGeom prst="rect">
            <a:avLst/>
          </a:prstGeom>
          <a:solidFill>
            <a:srgbClr val="1148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atin typeface="+mj-lt"/>
            </a:endParaRPr>
          </a:p>
        </p:txBody>
      </p:sp>
      <p:pic>
        <p:nvPicPr>
          <p:cNvPr id="8" name="Graphic 7">
            <a:extLst>
              <a:ext uri="{FF2B5EF4-FFF2-40B4-BE49-F238E27FC236}">
                <a16:creationId xmlns:a16="http://schemas.microsoft.com/office/drawing/2014/main" id="{C5845717-0266-4644-B43B-D1F84977E8A0}"/>
              </a:ext>
            </a:extLst>
          </p:cNvPr>
          <p:cNvPicPr>
            <a:picLocks noChangeAspect="1"/>
          </p:cNvPicPr>
          <p:nvPr userDrawn="1"/>
        </p:nvPicPr>
        <p:blipFill>
          <a:blip r:embed="rId2">
            <a:extLst>
              <a:ext uri="{96DAC541-7B7A-43D3-8B79-37D633B846F1}">
                <asvg:svgBlip xmlns:asvg="http://schemas.microsoft.com/office/drawing/2016/SVG/main" r:embed="rId3"/>
              </a:ext>
            </a:extLst>
          </a:blip>
          <a:stretch>
            <a:fillRect/>
          </a:stretch>
        </p:blipFill>
        <p:spPr>
          <a:xfrm rot="11700000">
            <a:off x="4530528" y="5309260"/>
            <a:ext cx="3178139" cy="3097476"/>
          </a:xfrm>
          <a:prstGeom prst="rect">
            <a:avLst/>
          </a:prstGeom>
        </p:spPr>
      </p:pic>
      <p:pic>
        <p:nvPicPr>
          <p:cNvPr id="9" name="Graphic 8">
            <a:extLst>
              <a:ext uri="{FF2B5EF4-FFF2-40B4-BE49-F238E27FC236}">
                <a16:creationId xmlns:a16="http://schemas.microsoft.com/office/drawing/2014/main" id="{024E6AAF-2BA8-084D-8B8F-018D62424718}"/>
              </a:ext>
            </a:extLst>
          </p:cNvPr>
          <p:cNvPicPr>
            <a:picLocks noChangeAspect="1"/>
          </p:cNvPicPr>
          <p:nvPr userDrawn="1"/>
        </p:nvPicPr>
        <p:blipFill>
          <a:blip r:embed="rId4">
            <a:extLst>
              <a:ext uri="{96DAC541-7B7A-43D3-8B79-37D633B846F1}">
                <asvg:svgBlip xmlns:asvg="http://schemas.microsoft.com/office/drawing/2016/SVG/main" r:embed="rId5"/>
              </a:ext>
            </a:extLst>
          </a:blip>
          <a:stretch>
            <a:fillRect/>
          </a:stretch>
        </p:blipFill>
        <p:spPr>
          <a:xfrm rot="18900000">
            <a:off x="6647552" y="6000614"/>
            <a:ext cx="1646648" cy="1714769"/>
          </a:xfrm>
          <a:prstGeom prst="rect">
            <a:avLst/>
          </a:prstGeom>
        </p:spPr>
      </p:pic>
      <p:sp>
        <p:nvSpPr>
          <p:cNvPr id="13" name="Content Placeholder 12">
            <a:extLst>
              <a:ext uri="{FF2B5EF4-FFF2-40B4-BE49-F238E27FC236}">
                <a16:creationId xmlns:a16="http://schemas.microsoft.com/office/drawing/2014/main" id="{73F9CEEF-0A20-6444-9848-BEFE86A303E1}"/>
              </a:ext>
            </a:extLst>
          </p:cNvPr>
          <p:cNvSpPr>
            <a:spLocks noGrp="1"/>
          </p:cNvSpPr>
          <p:nvPr>
            <p:ph sz="quarter" idx="10" hasCustomPrompt="1"/>
          </p:nvPr>
        </p:nvSpPr>
        <p:spPr>
          <a:xfrm>
            <a:off x="212650" y="159488"/>
            <a:ext cx="11738049" cy="648585"/>
          </a:xfrm>
        </p:spPr>
        <p:txBody>
          <a:bodyPr anchor="ctr">
            <a:normAutofit/>
          </a:bodyPr>
          <a:lstStyle>
            <a:lvl1pPr marL="0" indent="0">
              <a:buNone/>
              <a:defRPr sz="3600">
                <a:solidFill>
                  <a:schemeClr val="bg1"/>
                </a:solidFill>
                <a:latin typeface="+mj-lt"/>
              </a:defRPr>
            </a:lvl1pPr>
          </a:lstStyle>
          <a:p>
            <a:pPr lvl="0"/>
            <a:r>
              <a:rPr lang="en-US"/>
              <a:t>Headline Goes Here</a:t>
            </a:r>
          </a:p>
        </p:txBody>
      </p:sp>
      <p:sp>
        <p:nvSpPr>
          <p:cNvPr id="2" name="Slide Number Placeholder 1">
            <a:extLst>
              <a:ext uri="{FF2B5EF4-FFF2-40B4-BE49-F238E27FC236}">
                <a16:creationId xmlns:a16="http://schemas.microsoft.com/office/drawing/2014/main" id="{62101F43-6A3F-5F69-A147-DC456771F109}"/>
              </a:ext>
            </a:extLst>
          </p:cNvPr>
          <p:cNvSpPr>
            <a:spLocks noGrp="1"/>
          </p:cNvSpPr>
          <p:nvPr>
            <p:ph type="sldNum" sz="quarter" idx="7"/>
          </p:nvPr>
        </p:nvSpPr>
        <p:spPr>
          <a:xfrm>
            <a:off x="10703052" y="6435993"/>
            <a:ext cx="259715" cy="184666"/>
          </a:xfrm>
        </p:spPr>
        <p:txBody>
          <a:bodyPr/>
          <a:lstStyle/>
          <a:p>
            <a:pPr marL="38100">
              <a:spcBef>
                <a:spcPts val="10"/>
              </a:spcBef>
            </a:pPr>
            <a:fld id="{81D60167-4931-47E6-BA6A-407CBD079E47}" type="slidenum">
              <a:rPr lang="en-US" spc="45" smtClean="0"/>
              <a:pPr marL="38100">
                <a:spcBef>
                  <a:spcPts val="10"/>
                </a:spcBef>
              </a:pPr>
              <a:t>‹#›</a:t>
            </a:fld>
            <a:endParaRPr lang="en-US" spc="45"/>
          </a:p>
        </p:txBody>
      </p:sp>
    </p:spTree>
    <p:extLst>
      <p:ext uri="{BB962C8B-B14F-4D97-AF65-F5344CB8AC3E}">
        <p14:creationId xmlns:p14="http://schemas.microsoft.com/office/powerpoint/2010/main" val="299516328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userDrawn="1">
  <p:cSld name="Light_Important_Quote">
    <p:spTree>
      <p:nvGrpSpPr>
        <p:cNvPr id="1" name=""/>
        <p:cNvGrpSpPr/>
        <p:nvPr/>
      </p:nvGrpSpPr>
      <p:grpSpPr>
        <a:xfrm>
          <a:off x="0" y="0"/>
          <a:ext cx="0" cy="0"/>
          <a:chOff x="0" y="0"/>
          <a:chExt cx="0" cy="0"/>
        </a:xfrm>
      </p:grpSpPr>
      <p:sp>
        <p:nvSpPr>
          <p:cNvPr id="59" name="Text Placeholder 3">
            <a:extLst>
              <a:ext uri="{FF2B5EF4-FFF2-40B4-BE49-F238E27FC236}">
                <a16:creationId xmlns:a16="http://schemas.microsoft.com/office/drawing/2014/main" id="{F7B7F403-19D4-2041-9494-098A9FD55084}"/>
              </a:ext>
            </a:extLst>
          </p:cNvPr>
          <p:cNvSpPr>
            <a:spLocks noGrp="1"/>
          </p:cNvSpPr>
          <p:nvPr>
            <p:ph type="body" sz="quarter" idx="12" hasCustomPrompt="1"/>
          </p:nvPr>
        </p:nvSpPr>
        <p:spPr>
          <a:xfrm>
            <a:off x="1615168" y="4326670"/>
            <a:ext cx="8961664" cy="1233560"/>
          </a:xfrm>
          <a:prstGeom prst="rect">
            <a:avLst/>
          </a:prstGeom>
        </p:spPr>
        <p:txBody>
          <a:bodyPr/>
          <a:lstStyle>
            <a:lvl1pPr marL="0" indent="0" algn="ctr">
              <a:buNone/>
              <a:defRPr sz="7200" b="1" i="0" spc="0" baseline="0">
                <a:solidFill>
                  <a:schemeClr val="accent3"/>
                </a:solidFill>
                <a:latin typeface="Roboto Black" panose="02000000000000000000" pitchFamily="2" charset="0"/>
                <a:ea typeface="Roboto Black" panose="02000000000000000000" pitchFamily="2" charset="0"/>
                <a:cs typeface="Roboto Black" panose="02000000000000000000" pitchFamily="2" charset="0"/>
              </a:defRPr>
            </a:lvl1pPr>
          </a:lstStyle>
          <a:p>
            <a:pPr lvl="0"/>
            <a:r>
              <a:rPr lang="en-US"/>
              <a:t>IMPORTANT QUOTE</a:t>
            </a:r>
          </a:p>
        </p:txBody>
      </p:sp>
      <p:sp>
        <p:nvSpPr>
          <p:cNvPr id="58" name="Text Placeholder 3">
            <a:extLst>
              <a:ext uri="{FF2B5EF4-FFF2-40B4-BE49-F238E27FC236}">
                <a16:creationId xmlns:a16="http://schemas.microsoft.com/office/drawing/2014/main" id="{D64D225E-DFDF-6142-8556-B9BF7AE3C29E}"/>
              </a:ext>
            </a:extLst>
          </p:cNvPr>
          <p:cNvSpPr>
            <a:spLocks noGrp="1"/>
          </p:cNvSpPr>
          <p:nvPr>
            <p:ph type="body" sz="quarter" idx="11" hasCustomPrompt="1"/>
          </p:nvPr>
        </p:nvSpPr>
        <p:spPr>
          <a:xfrm>
            <a:off x="1615168" y="5331169"/>
            <a:ext cx="8961664" cy="479214"/>
          </a:xfrm>
          <a:prstGeom prst="rect">
            <a:avLst/>
          </a:prstGeom>
        </p:spPr>
        <p:txBody>
          <a:bodyPr/>
          <a:lstStyle>
            <a:lvl1pPr marL="0" indent="0" algn="ctr">
              <a:buNone/>
              <a:defRPr>
                <a:solidFill>
                  <a:srgbClr val="2D85FF"/>
                </a:solidFill>
                <a:latin typeface="+mj-lt"/>
              </a:defRPr>
            </a:lvl1pPr>
          </a:lstStyle>
          <a:p>
            <a:pPr lvl="0"/>
            <a:r>
              <a:rPr lang="en-US"/>
              <a:t>or call out information.</a:t>
            </a:r>
          </a:p>
        </p:txBody>
      </p:sp>
      <p:sp>
        <p:nvSpPr>
          <p:cNvPr id="4" name="Text Placeholder 3">
            <a:extLst>
              <a:ext uri="{FF2B5EF4-FFF2-40B4-BE49-F238E27FC236}">
                <a16:creationId xmlns:a16="http://schemas.microsoft.com/office/drawing/2014/main" id="{20B7B8A9-98ED-A347-AEC8-B639C3EB1DBF}"/>
              </a:ext>
            </a:extLst>
          </p:cNvPr>
          <p:cNvSpPr>
            <a:spLocks noGrp="1"/>
          </p:cNvSpPr>
          <p:nvPr>
            <p:ph type="body" sz="quarter" idx="10" hasCustomPrompt="1"/>
          </p:nvPr>
        </p:nvSpPr>
        <p:spPr>
          <a:xfrm>
            <a:off x="1615168" y="3870536"/>
            <a:ext cx="8961664" cy="479214"/>
          </a:xfrm>
          <a:prstGeom prst="rect">
            <a:avLst/>
          </a:prstGeom>
        </p:spPr>
        <p:txBody>
          <a:bodyPr/>
          <a:lstStyle>
            <a:lvl1pPr marL="0" indent="0" algn="ctr">
              <a:buNone/>
              <a:defRPr>
                <a:solidFill>
                  <a:srgbClr val="2D85FF"/>
                </a:solidFill>
                <a:latin typeface="+mj-lt"/>
              </a:defRPr>
            </a:lvl1pPr>
          </a:lstStyle>
          <a:p>
            <a:pPr lvl="0"/>
            <a:r>
              <a:rPr lang="en-US"/>
              <a:t>Here’s space for a big quote</a:t>
            </a:r>
          </a:p>
        </p:txBody>
      </p:sp>
      <p:pic>
        <p:nvPicPr>
          <p:cNvPr id="85" name="Picture 84">
            <a:extLst>
              <a:ext uri="{FF2B5EF4-FFF2-40B4-BE49-F238E27FC236}">
                <a16:creationId xmlns:a16="http://schemas.microsoft.com/office/drawing/2014/main" id="{6350CB19-2427-E944-9955-9AE85FC55116}"/>
              </a:ext>
            </a:extLst>
          </p:cNvPr>
          <p:cNvPicPr>
            <a:picLocks noChangeAspect="1"/>
          </p:cNvPicPr>
          <p:nvPr userDrawn="1"/>
        </p:nvPicPr>
        <p:blipFill>
          <a:blip r:embed="rId2"/>
          <a:stretch>
            <a:fillRect/>
          </a:stretch>
        </p:blipFill>
        <p:spPr>
          <a:xfrm rot="15711272">
            <a:off x="10238551" y="-173627"/>
            <a:ext cx="2735393" cy="2644967"/>
          </a:xfrm>
          <a:prstGeom prst="rect">
            <a:avLst/>
          </a:prstGeom>
        </p:spPr>
      </p:pic>
      <p:pic>
        <p:nvPicPr>
          <p:cNvPr id="86" name="Picture 85">
            <a:extLst>
              <a:ext uri="{FF2B5EF4-FFF2-40B4-BE49-F238E27FC236}">
                <a16:creationId xmlns:a16="http://schemas.microsoft.com/office/drawing/2014/main" id="{1704645B-190B-FF4F-83B8-D6AD7A38C629}"/>
              </a:ext>
            </a:extLst>
          </p:cNvPr>
          <p:cNvPicPr>
            <a:picLocks noChangeAspect="1"/>
          </p:cNvPicPr>
          <p:nvPr userDrawn="1"/>
        </p:nvPicPr>
        <p:blipFill>
          <a:blip r:embed="rId3"/>
          <a:stretch>
            <a:fillRect/>
          </a:stretch>
        </p:blipFill>
        <p:spPr>
          <a:xfrm rot="7499163">
            <a:off x="10482617" y="-6347"/>
            <a:ext cx="2150200" cy="2101332"/>
          </a:xfrm>
          <a:prstGeom prst="rect">
            <a:avLst/>
          </a:prstGeom>
        </p:spPr>
      </p:pic>
      <p:pic>
        <p:nvPicPr>
          <p:cNvPr id="28" name="Picture 27">
            <a:extLst>
              <a:ext uri="{FF2B5EF4-FFF2-40B4-BE49-F238E27FC236}">
                <a16:creationId xmlns:a16="http://schemas.microsoft.com/office/drawing/2014/main" id="{DBA833F3-491A-0747-B537-47F8EDE4DD7F}"/>
              </a:ext>
            </a:extLst>
          </p:cNvPr>
          <p:cNvPicPr>
            <a:picLocks noChangeAspect="1"/>
          </p:cNvPicPr>
          <p:nvPr userDrawn="1"/>
        </p:nvPicPr>
        <p:blipFill>
          <a:blip r:embed="rId2"/>
          <a:stretch>
            <a:fillRect/>
          </a:stretch>
        </p:blipFill>
        <p:spPr>
          <a:xfrm rot="5400000">
            <a:off x="-922626" y="5287866"/>
            <a:ext cx="2735393" cy="2644967"/>
          </a:xfrm>
          <a:prstGeom prst="rect">
            <a:avLst/>
          </a:prstGeom>
        </p:spPr>
      </p:pic>
      <p:pic>
        <p:nvPicPr>
          <p:cNvPr id="29" name="Picture 28">
            <a:extLst>
              <a:ext uri="{FF2B5EF4-FFF2-40B4-BE49-F238E27FC236}">
                <a16:creationId xmlns:a16="http://schemas.microsoft.com/office/drawing/2014/main" id="{D0C5A61A-83A6-B449-AC11-850E231E7DA4}"/>
              </a:ext>
            </a:extLst>
          </p:cNvPr>
          <p:cNvPicPr>
            <a:picLocks noChangeAspect="1"/>
          </p:cNvPicPr>
          <p:nvPr userDrawn="1"/>
        </p:nvPicPr>
        <p:blipFill>
          <a:blip r:embed="rId3"/>
          <a:stretch>
            <a:fillRect/>
          </a:stretch>
        </p:blipFill>
        <p:spPr>
          <a:xfrm rot="18787891">
            <a:off x="-678560" y="5455146"/>
            <a:ext cx="2150200" cy="2101332"/>
          </a:xfrm>
          <a:prstGeom prst="rect">
            <a:avLst/>
          </a:prstGeom>
        </p:spPr>
      </p:pic>
      <p:sp>
        <p:nvSpPr>
          <p:cNvPr id="6" name="Rectangle 5">
            <a:extLst>
              <a:ext uri="{FF2B5EF4-FFF2-40B4-BE49-F238E27FC236}">
                <a16:creationId xmlns:a16="http://schemas.microsoft.com/office/drawing/2014/main" id="{E15FFE40-4013-164F-BA2B-6A9A68DA939A}"/>
              </a:ext>
            </a:extLst>
          </p:cNvPr>
          <p:cNvSpPr/>
          <p:nvPr userDrawn="1"/>
        </p:nvSpPr>
        <p:spPr>
          <a:xfrm>
            <a:off x="0" y="0"/>
            <a:ext cx="12192000" cy="914401"/>
          </a:xfrm>
          <a:prstGeom prst="rect">
            <a:avLst/>
          </a:prstGeom>
          <a:solidFill>
            <a:srgbClr val="1148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2117EC-3D8A-7146-9870-38C87D2CAC02}"/>
              </a:ext>
            </a:extLst>
          </p:cNvPr>
          <p:cNvSpPr>
            <a:spLocks noGrp="1"/>
          </p:cNvSpPr>
          <p:nvPr>
            <p:ph type="title" hasCustomPrompt="1"/>
          </p:nvPr>
        </p:nvSpPr>
        <p:spPr>
          <a:xfrm>
            <a:off x="219474" y="153195"/>
            <a:ext cx="11630279" cy="646331"/>
          </a:xfrm>
          <a:prstGeom prst="rect">
            <a:avLst/>
          </a:prstGeom>
        </p:spPr>
        <p:txBody>
          <a:bodyPr anchor="ctr"/>
          <a:lstStyle>
            <a:lvl1pPr>
              <a:defRPr sz="3600">
                <a:solidFill>
                  <a:schemeClr val="bg1"/>
                </a:solidFill>
              </a:defRPr>
            </a:lvl1pPr>
          </a:lstStyle>
          <a:p>
            <a:r>
              <a:rPr lang="en-US"/>
              <a:t>Headline Goes Here</a:t>
            </a:r>
          </a:p>
        </p:txBody>
      </p:sp>
      <p:pic>
        <p:nvPicPr>
          <p:cNvPr id="16" name="Picture 15">
            <a:extLst>
              <a:ext uri="{FF2B5EF4-FFF2-40B4-BE49-F238E27FC236}">
                <a16:creationId xmlns:a16="http://schemas.microsoft.com/office/drawing/2014/main" id="{F3B2AE57-FDEB-D344-A619-D325E738C493}"/>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1165205" y="6434693"/>
            <a:ext cx="684549" cy="201168"/>
          </a:xfrm>
          <a:prstGeom prst="rect">
            <a:avLst/>
          </a:prstGeom>
        </p:spPr>
      </p:pic>
      <p:sp>
        <p:nvSpPr>
          <p:cNvPr id="17" name="Slide Number Placeholder 5">
            <a:extLst>
              <a:ext uri="{FF2B5EF4-FFF2-40B4-BE49-F238E27FC236}">
                <a16:creationId xmlns:a16="http://schemas.microsoft.com/office/drawing/2014/main" id="{2387ABF3-4A6E-D444-AA93-707051BE554B}"/>
              </a:ext>
            </a:extLst>
          </p:cNvPr>
          <p:cNvSpPr txBox="1">
            <a:spLocks/>
          </p:cNvSpPr>
          <p:nvPr userDrawn="1"/>
        </p:nvSpPr>
        <p:spPr>
          <a:xfrm>
            <a:off x="10279737" y="6396864"/>
            <a:ext cx="722630" cy="2768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D5050C-AA03-7C4B-BAB2-B82E960585A0}" type="slidenum">
              <a:rPr lang="en-US" smtClean="0">
                <a:solidFill>
                  <a:srgbClr val="1148C2"/>
                </a:solidFill>
              </a:rPr>
              <a:pPr/>
              <a:t>‹#›</a:t>
            </a:fld>
            <a:endParaRPr lang="en-US">
              <a:solidFill>
                <a:srgbClr val="1148C2"/>
              </a:solidFill>
            </a:endParaRPr>
          </a:p>
        </p:txBody>
      </p:sp>
      <p:cxnSp>
        <p:nvCxnSpPr>
          <p:cNvPr id="18" name="Straight Connector 17">
            <a:extLst>
              <a:ext uri="{FF2B5EF4-FFF2-40B4-BE49-F238E27FC236}">
                <a16:creationId xmlns:a16="http://schemas.microsoft.com/office/drawing/2014/main" id="{C39AA174-E403-7049-BB8F-865D76D5A8E3}"/>
              </a:ext>
            </a:extLst>
          </p:cNvPr>
          <p:cNvCxnSpPr>
            <a:cxnSpLocks/>
          </p:cNvCxnSpPr>
          <p:nvPr userDrawn="1"/>
        </p:nvCxnSpPr>
        <p:spPr>
          <a:xfrm>
            <a:off x="11023374" y="6470650"/>
            <a:ext cx="0" cy="139700"/>
          </a:xfrm>
          <a:prstGeom prst="line">
            <a:avLst/>
          </a:prstGeom>
          <a:ln w="12700">
            <a:solidFill>
              <a:srgbClr val="1148C2"/>
            </a:solidFill>
          </a:ln>
        </p:spPr>
        <p:style>
          <a:lnRef idx="1">
            <a:schemeClr val="accent1"/>
          </a:lnRef>
          <a:fillRef idx="0">
            <a:schemeClr val="accent1"/>
          </a:fillRef>
          <a:effectRef idx="0">
            <a:schemeClr val="accent1"/>
          </a:effectRef>
          <a:fontRef idx="minor">
            <a:schemeClr val="tx1"/>
          </a:fontRef>
        </p:style>
      </p:cxnSp>
      <p:pic>
        <p:nvPicPr>
          <p:cNvPr id="53" name="Picture 52" descr="A picture containing person, indoor, person, sitting&#10;&#10;Description automatically generated">
            <a:extLst>
              <a:ext uri="{FF2B5EF4-FFF2-40B4-BE49-F238E27FC236}">
                <a16:creationId xmlns:a16="http://schemas.microsoft.com/office/drawing/2014/main" id="{6DAB2DAE-F1FF-6647-82C2-FF6FBBB503CA}"/>
              </a:ext>
            </a:extLst>
          </p:cNvPr>
          <p:cNvPicPr>
            <a:picLocks noChangeAspect="1"/>
          </p:cNvPicPr>
          <p:nvPr userDrawn="1"/>
        </p:nvPicPr>
        <p:blipFill rotWithShape="1">
          <a:blip r:embed="rId5" cstate="print">
            <a:extLst>
              <a:ext uri="{28A0092B-C50C-407E-A947-70E740481C1C}">
                <a14:useLocalDpi xmlns:a14="http://schemas.microsoft.com/office/drawing/2010/main"/>
              </a:ext>
            </a:extLst>
          </a:blip>
          <a:srcRect/>
          <a:stretch/>
        </p:blipFill>
        <p:spPr>
          <a:xfrm>
            <a:off x="4612684" y="1481146"/>
            <a:ext cx="2994389" cy="1997066"/>
          </a:xfrm>
          <a:prstGeom prst="rect">
            <a:avLst/>
          </a:prstGeom>
        </p:spPr>
      </p:pic>
    </p:spTree>
    <p:extLst>
      <p:ext uri="{BB962C8B-B14F-4D97-AF65-F5344CB8AC3E}">
        <p14:creationId xmlns:p14="http://schemas.microsoft.com/office/powerpoint/2010/main" val="356919312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userDrawn="1">
  <p:cSld name="Blue_Key_Topic">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A3FB6811-ACD0-DA45-9EA5-12DCF5AC9389}"/>
              </a:ext>
            </a:extLst>
          </p:cNvPr>
          <p:cNvPicPr>
            <a:picLocks noChangeAspect="1"/>
          </p:cNvPicPr>
          <p:nvPr userDrawn="1"/>
        </p:nvPicPr>
        <p:blipFill rotWithShape="1">
          <a:blip r:embed="rId2" cstate="screen">
            <a:alphaModFix amt="16000"/>
            <a:extLst>
              <a:ext uri="{28A0092B-C50C-407E-A947-70E740481C1C}">
                <a14:useLocalDpi xmlns:a14="http://schemas.microsoft.com/office/drawing/2010/main"/>
              </a:ext>
            </a:extLst>
          </a:blip>
          <a:srcRect l="16229" t="19621" b="24816"/>
          <a:stretch/>
        </p:blipFill>
        <p:spPr>
          <a:xfrm>
            <a:off x="0" y="0"/>
            <a:ext cx="9826906" cy="6858000"/>
          </a:xfrm>
          <a:prstGeom prst="rect">
            <a:avLst/>
          </a:prstGeom>
        </p:spPr>
      </p:pic>
      <p:sp>
        <p:nvSpPr>
          <p:cNvPr id="12" name="Text Placeholder 16">
            <a:extLst>
              <a:ext uri="{FF2B5EF4-FFF2-40B4-BE49-F238E27FC236}">
                <a16:creationId xmlns:a16="http://schemas.microsoft.com/office/drawing/2014/main" id="{4131650A-5DEE-A844-AEB0-643BE793599C}"/>
              </a:ext>
            </a:extLst>
          </p:cNvPr>
          <p:cNvSpPr>
            <a:spLocks noGrp="1"/>
          </p:cNvSpPr>
          <p:nvPr>
            <p:ph type="body" sz="quarter" idx="13" hasCustomPrompt="1"/>
          </p:nvPr>
        </p:nvSpPr>
        <p:spPr>
          <a:xfrm>
            <a:off x="3311467" y="3790699"/>
            <a:ext cx="5710237" cy="365125"/>
          </a:xfrm>
          <a:prstGeom prst="rect">
            <a:avLst/>
          </a:prstGeom>
        </p:spPr>
        <p:txBody>
          <a:bodyPr/>
          <a:lstStyle>
            <a:lvl1pPr algn="ctr">
              <a:buNone/>
              <a:defRPr sz="1800">
                <a:solidFill>
                  <a:schemeClr val="bg1"/>
                </a:solidFill>
                <a:latin typeface="+mj-lt"/>
              </a:defRPr>
            </a:lvl1pPr>
          </a:lstStyle>
          <a:p>
            <a:pPr lvl="0"/>
            <a:r>
              <a:rPr lang="en-US"/>
              <a:t>A little subtitle just in case</a:t>
            </a:r>
          </a:p>
        </p:txBody>
      </p:sp>
      <p:sp>
        <p:nvSpPr>
          <p:cNvPr id="9" name="Title 1">
            <a:extLst>
              <a:ext uri="{FF2B5EF4-FFF2-40B4-BE49-F238E27FC236}">
                <a16:creationId xmlns:a16="http://schemas.microsoft.com/office/drawing/2014/main" id="{76B1C4E0-281F-CB4D-AC66-927372FAD651}"/>
              </a:ext>
            </a:extLst>
          </p:cNvPr>
          <p:cNvSpPr>
            <a:spLocks noGrp="1"/>
          </p:cNvSpPr>
          <p:nvPr>
            <p:ph type="title" hasCustomPrompt="1"/>
          </p:nvPr>
        </p:nvSpPr>
        <p:spPr>
          <a:xfrm>
            <a:off x="2194158" y="3039214"/>
            <a:ext cx="7960094" cy="664622"/>
          </a:xfrm>
          <a:prstGeom prst="rect">
            <a:avLst/>
          </a:prstGeom>
        </p:spPr>
        <p:txBody>
          <a:bodyPr/>
          <a:lstStyle>
            <a:lvl1pPr algn="ctr">
              <a:buFont typeface="Arial" panose="020B0604020202020204" pitchFamily="34" charset="0"/>
              <a:buNone/>
              <a:defRPr sz="4400" spc="0" baseline="0">
                <a:solidFill>
                  <a:schemeClr val="bg1"/>
                </a:solidFill>
              </a:defRPr>
            </a:lvl1pPr>
          </a:lstStyle>
          <a:p>
            <a:r>
              <a:rPr lang="en-US"/>
              <a:t>Key Topic Headline</a:t>
            </a:r>
          </a:p>
        </p:txBody>
      </p:sp>
      <p:sp>
        <p:nvSpPr>
          <p:cNvPr id="10" name="Text Placeholder 12">
            <a:extLst>
              <a:ext uri="{FF2B5EF4-FFF2-40B4-BE49-F238E27FC236}">
                <a16:creationId xmlns:a16="http://schemas.microsoft.com/office/drawing/2014/main" id="{79388553-A34A-AB43-B258-E076A08BC744}"/>
              </a:ext>
            </a:extLst>
          </p:cNvPr>
          <p:cNvSpPr>
            <a:spLocks noGrp="1"/>
          </p:cNvSpPr>
          <p:nvPr>
            <p:ph type="body" sz="quarter" idx="11" hasCustomPrompt="1"/>
          </p:nvPr>
        </p:nvSpPr>
        <p:spPr>
          <a:xfrm>
            <a:off x="5462529" y="307918"/>
            <a:ext cx="1408112" cy="616595"/>
          </a:xfrm>
          <a:prstGeom prst="rect">
            <a:avLst/>
          </a:prstGeom>
        </p:spPr>
        <p:txBody>
          <a:bodyPr/>
          <a:lstStyle>
            <a:lvl1pPr algn="ctr">
              <a:buNone/>
              <a:defRPr sz="4400">
                <a:solidFill>
                  <a:srgbClr val="BBD9F2"/>
                </a:solidFill>
                <a:latin typeface="+mj-lt"/>
              </a:defRPr>
            </a:lvl1pPr>
            <a:lvl2pPr algn="ctr">
              <a:defRPr sz="4400"/>
            </a:lvl2pPr>
            <a:lvl3pPr algn="ctr">
              <a:defRPr sz="4400"/>
            </a:lvl3pPr>
            <a:lvl4pPr algn="ctr">
              <a:defRPr sz="4400"/>
            </a:lvl4pPr>
            <a:lvl5pPr algn="ctr">
              <a:defRPr sz="4400"/>
            </a:lvl5pPr>
          </a:lstStyle>
          <a:p>
            <a:pPr lvl="0"/>
            <a:r>
              <a:rPr lang="en-US"/>
              <a:t>01.</a:t>
            </a:r>
          </a:p>
        </p:txBody>
      </p:sp>
      <p:sp>
        <p:nvSpPr>
          <p:cNvPr id="11" name="Text Placeholder 14">
            <a:extLst>
              <a:ext uri="{FF2B5EF4-FFF2-40B4-BE49-F238E27FC236}">
                <a16:creationId xmlns:a16="http://schemas.microsoft.com/office/drawing/2014/main" id="{29D2DD1D-771E-2246-AA2C-190B05EDF2C7}"/>
              </a:ext>
            </a:extLst>
          </p:cNvPr>
          <p:cNvSpPr>
            <a:spLocks noGrp="1"/>
          </p:cNvSpPr>
          <p:nvPr>
            <p:ph type="body" sz="quarter" idx="12" hasCustomPrompt="1"/>
          </p:nvPr>
        </p:nvSpPr>
        <p:spPr>
          <a:xfrm>
            <a:off x="3524985" y="2657712"/>
            <a:ext cx="5283200" cy="363874"/>
          </a:xfrm>
          <a:prstGeom prst="rect">
            <a:avLst/>
          </a:prstGeom>
        </p:spPr>
        <p:txBody>
          <a:bodyPr/>
          <a:lstStyle>
            <a:lvl1pPr algn="ctr">
              <a:buNone/>
              <a:defRPr sz="1600" b="0" i="0" spc="0" baseline="0">
                <a:solidFill>
                  <a:schemeClr val="bg1"/>
                </a:solidFill>
                <a:latin typeface="Roboto" panose="02000000000000000000" pitchFamily="2" charset="0"/>
                <a:ea typeface="Roboto" panose="02000000000000000000" pitchFamily="2" charset="0"/>
                <a:cs typeface="Roboto" panose="02000000000000000000" pitchFamily="2" charset="0"/>
              </a:defRPr>
            </a:lvl1pPr>
            <a:lvl2pPr algn="ctr">
              <a:defRPr sz="1600" b="0" i="0">
                <a:latin typeface="Roboto" panose="02000000000000000000" pitchFamily="2" charset="0"/>
                <a:ea typeface="Roboto" panose="02000000000000000000" pitchFamily="2" charset="0"/>
                <a:cs typeface="Roboto" panose="02000000000000000000" pitchFamily="2" charset="0"/>
              </a:defRPr>
            </a:lvl2pPr>
            <a:lvl3pPr algn="ctr">
              <a:defRPr sz="1600" b="0" i="0">
                <a:latin typeface="Roboto" panose="02000000000000000000" pitchFamily="2" charset="0"/>
                <a:ea typeface="Roboto" panose="02000000000000000000" pitchFamily="2" charset="0"/>
                <a:cs typeface="Roboto" panose="02000000000000000000" pitchFamily="2" charset="0"/>
              </a:defRPr>
            </a:lvl3pPr>
            <a:lvl4pPr algn="ctr">
              <a:defRPr sz="1600" b="0" i="0">
                <a:latin typeface="Roboto" panose="02000000000000000000" pitchFamily="2" charset="0"/>
                <a:ea typeface="Roboto" panose="02000000000000000000" pitchFamily="2" charset="0"/>
                <a:cs typeface="Roboto" panose="02000000000000000000" pitchFamily="2" charset="0"/>
              </a:defRPr>
            </a:lvl4pPr>
            <a:lvl5pPr algn="ctr">
              <a:defRPr sz="1600" b="0" i="0">
                <a:latin typeface="Roboto" panose="02000000000000000000" pitchFamily="2" charset="0"/>
                <a:ea typeface="Roboto" panose="02000000000000000000" pitchFamily="2" charset="0"/>
                <a:cs typeface="Roboto" panose="02000000000000000000" pitchFamily="2" charset="0"/>
              </a:defRPr>
            </a:lvl5pPr>
          </a:lstStyle>
          <a:p>
            <a:pPr lvl="0"/>
            <a:r>
              <a:rPr lang="en-US"/>
              <a:t>SMALL LABEL HERE</a:t>
            </a:r>
          </a:p>
        </p:txBody>
      </p:sp>
      <p:sp>
        <p:nvSpPr>
          <p:cNvPr id="3" name="Slide Number Placeholder 2">
            <a:extLst>
              <a:ext uri="{FF2B5EF4-FFF2-40B4-BE49-F238E27FC236}">
                <a16:creationId xmlns:a16="http://schemas.microsoft.com/office/drawing/2014/main" id="{78B0CC0B-A129-E848-93F2-12A7324C1287}"/>
              </a:ext>
            </a:extLst>
          </p:cNvPr>
          <p:cNvSpPr>
            <a:spLocks noGrp="1"/>
          </p:cNvSpPr>
          <p:nvPr>
            <p:ph type="sldNum" sz="quarter" idx="10"/>
          </p:nvPr>
        </p:nvSpPr>
        <p:spPr/>
        <p:txBody>
          <a:bodyPr/>
          <a:lstStyle/>
          <a:p>
            <a:fld id="{DBD5050C-AA03-7C4B-BAB2-B82E960585A0}" type="slidenum">
              <a:rPr lang="en-US" smtClean="0">
                <a:solidFill>
                  <a:schemeClr val="bg1"/>
                </a:solidFill>
              </a:rPr>
              <a:pPr/>
              <a:t>‹#›</a:t>
            </a:fld>
            <a:endParaRPr lang="en-US">
              <a:solidFill>
                <a:schemeClr val="bg1"/>
              </a:solidFill>
            </a:endParaRPr>
          </a:p>
        </p:txBody>
      </p:sp>
    </p:spTree>
    <p:extLst>
      <p:ext uri="{BB962C8B-B14F-4D97-AF65-F5344CB8AC3E}">
        <p14:creationId xmlns:p14="http://schemas.microsoft.com/office/powerpoint/2010/main" val="3748573407"/>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userDrawn="1">
  <p:cSld name="Light_2_Columns">
    <p:spTree>
      <p:nvGrpSpPr>
        <p:cNvPr id="1" name=""/>
        <p:cNvGrpSpPr/>
        <p:nvPr/>
      </p:nvGrpSpPr>
      <p:grpSpPr>
        <a:xfrm>
          <a:off x="0" y="0"/>
          <a:ext cx="0" cy="0"/>
          <a:chOff x="0" y="0"/>
          <a:chExt cx="0" cy="0"/>
        </a:xfrm>
      </p:grpSpPr>
      <p:sp>
        <p:nvSpPr>
          <p:cNvPr id="4" name="Text Placeholder 3">
            <a:extLst>
              <a:ext uri="{FF2B5EF4-FFF2-40B4-BE49-F238E27FC236}">
                <a16:creationId xmlns:a16="http://schemas.microsoft.com/office/drawing/2014/main" id="{96A8A441-5DAD-0243-8762-921C4D1F7807}"/>
              </a:ext>
            </a:extLst>
          </p:cNvPr>
          <p:cNvSpPr>
            <a:spLocks noGrp="1"/>
          </p:cNvSpPr>
          <p:nvPr>
            <p:ph type="body" sz="quarter" idx="10" hasCustomPrompt="1"/>
          </p:nvPr>
        </p:nvSpPr>
        <p:spPr>
          <a:xfrm>
            <a:off x="1286252" y="1647610"/>
            <a:ext cx="4072774" cy="4126611"/>
          </a:xfrm>
          <a:prstGeom prst="rect">
            <a:avLst/>
          </a:prstGeom>
        </p:spPr>
        <p:txBody>
          <a:bodyPr/>
          <a:lstStyle>
            <a:lvl1pPr indent="-365760">
              <a:lnSpc>
                <a:spcPct val="200000"/>
              </a:lnSpc>
              <a:spcBef>
                <a:spcPts val="0"/>
              </a:spcBef>
              <a:spcAft>
                <a:spcPts val="0"/>
              </a:spcAft>
              <a:buFont typeface="Arial" panose="020B0604020202020204" pitchFamily="34" charset="0"/>
              <a:buChar char="•"/>
              <a:defRPr sz="2000">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Headline One</a:t>
            </a:r>
          </a:p>
          <a:p>
            <a:pPr lvl="0"/>
            <a:r>
              <a:rPr lang="en-US"/>
              <a:t>Headline Two</a:t>
            </a:r>
          </a:p>
          <a:p>
            <a:pPr lvl="0"/>
            <a:r>
              <a:rPr lang="en-US"/>
              <a:t>Headline Three</a:t>
            </a:r>
          </a:p>
          <a:p>
            <a:pPr lvl="0"/>
            <a:r>
              <a:rPr lang="en-US"/>
              <a:t>Headline Four</a:t>
            </a:r>
          </a:p>
          <a:p>
            <a:pPr lvl="0"/>
            <a:r>
              <a:rPr lang="en-US"/>
              <a:t>Headline Five</a:t>
            </a:r>
          </a:p>
          <a:p>
            <a:pPr lvl="0"/>
            <a:r>
              <a:rPr lang="en-US"/>
              <a:t>Headline Six</a:t>
            </a:r>
          </a:p>
        </p:txBody>
      </p:sp>
      <p:sp>
        <p:nvSpPr>
          <p:cNvPr id="31" name="Text Placeholder 3">
            <a:extLst>
              <a:ext uri="{FF2B5EF4-FFF2-40B4-BE49-F238E27FC236}">
                <a16:creationId xmlns:a16="http://schemas.microsoft.com/office/drawing/2014/main" id="{DD37FCBA-A0A7-274E-854A-A2E4D3059C7F}"/>
              </a:ext>
            </a:extLst>
          </p:cNvPr>
          <p:cNvSpPr>
            <a:spLocks noGrp="1"/>
          </p:cNvSpPr>
          <p:nvPr>
            <p:ph type="body" sz="quarter" idx="11" hasCustomPrompt="1"/>
          </p:nvPr>
        </p:nvSpPr>
        <p:spPr>
          <a:xfrm>
            <a:off x="6840746" y="1647610"/>
            <a:ext cx="4072774" cy="4126611"/>
          </a:xfrm>
          <a:prstGeom prst="rect">
            <a:avLst/>
          </a:prstGeom>
        </p:spPr>
        <p:txBody>
          <a:bodyPr/>
          <a:lstStyle>
            <a:lvl1pPr indent="-365760">
              <a:lnSpc>
                <a:spcPct val="200000"/>
              </a:lnSpc>
              <a:spcBef>
                <a:spcPts val="0"/>
              </a:spcBef>
              <a:spcAft>
                <a:spcPts val="0"/>
              </a:spcAft>
              <a:buFont typeface="Arial" panose="020B0604020202020204" pitchFamily="34" charset="0"/>
              <a:buChar char="•"/>
              <a:defRPr sz="2000">
                <a:latin typeface="+mj-lt"/>
              </a:defRPr>
            </a:lvl1pPr>
            <a:lvl2pPr>
              <a:defRPr>
                <a:latin typeface="+mj-lt"/>
              </a:defRPr>
            </a:lvl2pPr>
            <a:lvl3pPr>
              <a:defRPr>
                <a:latin typeface="+mj-lt"/>
              </a:defRPr>
            </a:lvl3pPr>
            <a:lvl4pPr>
              <a:defRPr>
                <a:latin typeface="+mj-lt"/>
              </a:defRPr>
            </a:lvl4pPr>
            <a:lvl5pPr>
              <a:defRPr>
                <a:latin typeface="+mj-lt"/>
              </a:defRPr>
            </a:lvl5pPr>
          </a:lstStyle>
          <a:p>
            <a:pPr lvl="0"/>
            <a:r>
              <a:rPr lang="en-US"/>
              <a:t>Headline One</a:t>
            </a:r>
          </a:p>
          <a:p>
            <a:pPr lvl="0"/>
            <a:r>
              <a:rPr lang="en-US"/>
              <a:t>Headline Two</a:t>
            </a:r>
          </a:p>
          <a:p>
            <a:pPr lvl="0"/>
            <a:r>
              <a:rPr lang="en-US"/>
              <a:t>Headline Three</a:t>
            </a:r>
          </a:p>
          <a:p>
            <a:pPr lvl="0"/>
            <a:r>
              <a:rPr lang="en-US"/>
              <a:t>Headline Four</a:t>
            </a:r>
          </a:p>
          <a:p>
            <a:pPr lvl="0"/>
            <a:r>
              <a:rPr lang="en-US"/>
              <a:t>Headline Five</a:t>
            </a:r>
          </a:p>
          <a:p>
            <a:pPr lvl="0"/>
            <a:r>
              <a:rPr lang="en-US"/>
              <a:t>Headline Six</a:t>
            </a:r>
          </a:p>
        </p:txBody>
      </p:sp>
      <p:pic>
        <p:nvPicPr>
          <p:cNvPr id="26" name="Picture 25">
            <a:extLst>
              <a:ext uri="{FF2B5EF4-FFF2-40B4-BE49-F238E27FC236}">
                <a16:creationId xmlns:a16="http://schemas.microsoft.com/office/drawing/2014/main" id="{ED93B2EB-A04A-6547-A75D-FBC482A9B69D}"/>
              </a:ext>
            </a:extLst>
          </p:cNvPr>
          <p:cNvPicPr>
            <a:picLocks noChangeAspect="1"/>
          </p:cNvPicPr>
          <p:nvPr userDrawn="1"/>
        </p:nvPicPr>
        <p:blipFill>
          <a:blip r:embed="rId2"/>
          <a:stretch>
            <a:fillRect/>
          </a:stretch>
        </p:blipFill>
        <p:spPr>
          <a:xfrm rot="15711272">
            <a:off x="10238551" y="-173627"/>
            <a:ext cx="2735393" cy="2644967"/>
          </a:xfrm>
          <a:prstGeom prst="rect">
            <a:avLst/>
          </a:prstGeom>
        </p:spPr>
      </p:pic>
      <p:pic>
        <p:nvPicPr>
          <p:cNvPr id="27" name="Picture 26">
            <a:extLst>
              <a:ext uri="{FF2B5EF4-FFF2-40B4-BE49-F238E27FC236}">
                <a16:creationId xmlns:a16="http://schemas.microsoft.com/office/drawing/2014/main" id="{2B9D56FC-1D87-CB4D-A416-5171E34CF7DD}"/>
              </a:ext>
            </a:extLst>
          </p:cNvPr>
          <p:cNvPicPr>
            <a:picLocks noChangeAspect="1"/>
          </p:cNvPicPr>
          <p:nvPr userDrawn="1"/>
        </p:nvPicPr>
        <p:blipFill>
          <a:blip r:embed="rId3"/>
          <a:stretch>
            <a:fillRect/>
          </a:stretch>
        </p:blipFill>
        <p:spPr>
          <a:xfrm rot="7499163">
            <a:off x="10482617" y="-6347"/>
            <a:ext cx="2150200" cy="2101332"/>
          </a:xfrm>
          <a:prstGeom prst="rect">
            <a:avLst/>
          </a:prstGeom>
        </p:spPr>
      </p:pic>
      <p:pic>
        <p:nvPicPr>
          <p:cNvPr id="28" name="Picture 27">
            <a:extLst>
              <a:ext uri="{FF2B5EF4-FFF2-40B4-BE49-F238E27FC236}">
                <a16:creationId xmlns:a16="http://schemas.microsoft.com/office/drawing/2014/main" id="{DBA833F3-491A-0747-B537-47F8EDE4DD7F}"/>
              </a:ext>
            </a:extLst>
          </p:cNvPr>
          <p:cNvPicPr>
            <a:picLocks noChangeAspect="1"/>
          </p:cNvPicPr>
          <p:nvPr userDrawn="1"/>
        </p:nvPicPr>
        <p:blipFill>
          <a:blip r:embed="rId2"/>
          <a:stretch>
            <a:fillRect/>
          </a:stretch>
        </p:blipFill>
        <p:spPr>
          <a:xfrm rot="5400000">
            <a:off x="-922626" y="5287866"/>
            <a:ext cx="2735393" cy="2644967"/>
          </a:xfrm>
          <a:prstGeom prst="rect">
            <a:avLst/>
          </a:prstGeom>
        </p:spPr>
      </p:pic>
      <p:pic>
        <p:nvPicPr>
          <p:cNvPr id="29" name="Picture 28">
            <a:extLst>
              <a:ext uri="{FF2B5EF4-FFF2-40B4-BE49-F238E27FC236}">
                <a16:creationId xmlns:a16="http://schemas.microsoft.com/office/drawing/2014/main" id="{D0C5A61A-83A6-B449-AC11-850E231E7DA4}"/>
              </a:ext>
            </a:extLst>
          </p:cNvPr>
          <p:cNvPicPr>
            <a:picLocks noChangeAspect="1"/>
          </p:cNvPicPr>
          <p:nvPr userDrawn="1"/>
        </p:nvPicPr>
        <p:blipFill>
          <a:blip r:embed="rId3"/>
          <a:stretch>
            <a:fillRect/>
          </a:stretch>
        </p:blipFill>
        <p:spPr>
          <a:xfrm rot="18787891">
            <a:off x="-678560" y="5455146"/>
            <a:ext cx="2150200" cy="2101332"/>
          </a:xfrm>
          <a:prstGeom prst="rect">
            <a:avLst/>
          </a:prstGeom>
        </p:spPr>
      </p:pic>
      <p:sp>
        <p:nvSpPr>
          <p:cNvPr id="6" name="Rectangle 5">
            <a:extLst>
              <a:ext uri="{FF2B5EF4-FFF2-40B4-BE49-F238E27FC236}">
                <a16:creationId xmlns:a16="http://schemas.microsoft.com/office/drawing/2014/main" id="{E15FFE40-4013-164F-BA2B-6A9A68DA939A}"/>
              </a:ext>
            </a:extLst>
          </p:cNvPr>
          <p:cNvSpPr/>
          <p:nvPr userDrawn="1"/>
        </p:nvSpPr>
        <p:spPr>
          <a:xfrm>
            <a:off x="0" y="0"/>
            <a:ext cx="12192000" cy="914401"/>
          </a:xfrm>
          <a:prstGeom prst="rect">
            <a:avLst/>
          </a:prstGeom>
          <a:solidFill>
            <a:srgbClr val="1148C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E2117EC-3D8A-7146-9870-38C87D2CAC02}"/>
              </a:ext>
            </a:extLst>
          </p:cNvPr>
          <p:cNvSpPr>
            <a:spLocks noGrp="1"/>
          </p:cNvSpPr>
          <p:nvPr>
            <p:ph type="title" hasCustomPrompt="1"/>
          </p:nvPr>
        </p:nvSpPr>
        <p:spPr>
          <a:xfrm>
            <a:off x="219474" y="153195"/>
            <a:ext cx="11630279" cy="646331"/>
          </a:xfrm>
          <a:prstGeom prst="rect">
            <a:avLst/>
          </a:prstGeom>
        </p:spPr>
        <p:txBody>
          <a:bodyPr anchor="ctr"/>
          <a:lstStyle>
            <a:lvl1pPr>
              <a:defRPr sz="3600">
                <a:solidFill>
                  <a:schemeClr val="bg1"/>
                </a:solidFill>
              </a:defRPr>
            </a:lvl1pPr>
          </a:lstStyle>
          <a:p>
            <a:r>
              <a:rPr lang="en-US"/>
              <a:t>Headline Goes Here</a:t>
            </a:r>
          </a:p>
        </p:txBody>
      </p:sp>
      <p:pic>
        <p:nvPicPr>
          <p:cNvPr id="16" name="Picture 15">
            <a:extLst>
              <a:ext uri="{FF2B5EF4-FFF2-40B4-BE49-F238E27FC236}">
                <a16:creationId xmlns:a16="http://schemas.microsoft.com/office/drawing/2014/main" id="{F3B2AE57-FDEB-D344-A619-D325E738C493}"/>
              </a:ext>
            </a:extLst>
          </p:cNvPr>
          <p:cNvPicPr>
            <a:picLocks noChangeAspect="1"/>
          </p:cNvPicPr>
          <p:nvPr userDrawn="1"/>
        </p:nvPicPr>
        <p:blipFill>
          <a:blip r:embed="rId4" cstate="screen">
            <a:extLst>
              <a:ext uri="{28A0092B-C50C-407E-A947-70E740481C1C}">
                <a14:useLocalDpi xmlns:a14="http://schemas.microsoft.com/office/drawing/2010/main"/>
              </a:ext>
            </a:extLst>
          </a:blip>
          <a:stretch>
            <a:fillRect/>
          </a:stretch>
        </p:blipFill>
        <p:spPr>
          <a:xfrm>
            <a:off x="11165205" y="6434693"/>
            <a:ext cx="684549" cy="201168"/>
          </a:xfrm>
          <a:prstGeom prst="rect">
            <a:avLst/>
          </a:prstGeom>
        </p:spPr>
      </p:pic>
      <p:sp>
        <p:nvSpPr>
          <p:cNvPr id="17" name="Slide Number Placeholder 5">
            <a:extLst>
              <a:ext uri="{FF2B5EF4-FFF2-40B4-BE49-F238E27FC236}">
                <a16:creationId xmlns:a16="http://schemas.microsoft.com/office/drawing/2014/main" id="{2387ABF3-4A6E-D444-AA93-707051BE554B}"/>
              </a:ext>
            </a:extLst>
          </p:cNvPr>
          <p:cNvSpPr txBox="1">
            <a:spLocks/>
          </p:cNvSpPr>
          <p:nvPr userDrawn="1"/>
        </p:nvSpPr>
        <p:spPr>
          <a:xfrm>
            <a:off x="10279737" y="6396864"/>
            <a:ext cx="722630" cy="276826"/>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lumMod val="65000"/>
                    <a:lumOff val="3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DBD5050C-AA03-7C4B-BAB2-B82E960585A0}" type="slidenum">
              <a:rPr lang="en-US" smtClean="0">
                <a:solidFill>
                  <a:srgbClr val="1148C2"/>
                </a:solidFill>
              </a:rPr>
              <a:pPr/>
              <a:t>‹#›</a:t>
            </a:fld>
            <a:endParaRPr lang="en-US">
              <a:solidFill>
                <a:srgbClr val="1148C2"/>
              </a:solidFill>
            </a:endParaRPr>
          </a:p>
        </p:txBody>
      </p:sp>
      <p:cxnSp>
        <p:nvCxnSpPr>
          <p:cNvPr id="18" name="Straight Connector 17">
            <a:extLst>
              <a:ext uri="{FF2B5EF4-FFF2-40B4-BE49-F238E27FC236}">
                <a16:creationId xmlns:a16="http://schemas.microsoft.com/office/drawing/2014/main" id="{C39AA174-E403-7049-BB8F-865D76D5A8E3}"/>
              </a:ext>
            </a:extLst>
          </p:cNvPr>
          <p:cNvCxnSpPr>
            <a:cxnSpLocks/>
          </p:cNvCxnSpPr>
          <p:nvPr userDrawn="1"/>
        </p:nvCxnSpPr>
        <p:spPr>
          <a:xfrm>
            <a:off x="11023374" y="6470650"/>
            <a:ext cx="0" cy="139700"/>
          </a:xfrm>
          <a:prstGeom prst="line">
            <a:avLst/>
          </a:prstGeom>
          <a:ln w="12700">
            <a:solidFill>
              <a:srgbClr val="1148C2"/>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87026E9-3198-2144-9AA4-DBCF5F766AF6}"/>
              </a:ext>
            </a:extLst>
          </p:cNvPr>
          <p:cNvCxnSpPr/>
          <p:nvPr userDrawn="1"/>
        </p:nvCxnSpPr>
        <p:spPr>
          <a:xfrm>
            <a:off x="6096000" y="1953890"/>
            <a:ext cx="0" cy="3820332"/>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92245153"/>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27476680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4400" b="1" i="0">
                <a:solidFill>
                  <a:schemeClr val="bg1"/>
                </a:solidFill>
                <a:latin typeface="Gill Sans MT"/>
                <a:cs typeface="Gill Sans MT"/>
              </a:defRPr>
            </a:lvl1pPr>
          </a:lstStyle>
          <a:p>
            <a:endParaRPr/>
          </a:p>
        </p:txBody>
      </p:sp>
      <p:sp>
        <p:nvSpPr>
          <p:cNvPr id="3" name="Holder 3"/>
          <p:cNvSpPr>
            <a:spLocks noGrp="1"/>
          </p:cNvSpPr>
          <p:nvPr>
            <p:ph sz="half" idx="2"/>
          </p:nvPr>
        </p:nvSpPr>
        <p:spPr>
          <a:xfrm>
            <a:off x="609600" y="1577340"/>
            <a:ext cx="530352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6278880" y="1577340"/>
            <a:ext cx="530352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5E01AA74-F8AD-4675-AF8E-C77D4F1A048A}" type="datetime1">
              <a:rPr lang="en-US" smtClean="0"/>
              <a:t>3/31/23</a:t>
            </a:fld>
            <a:endParaRPr lang="en-US"/>
          </a:p>
        </p:txBody>
      </p:sp>
      <p:sp>
        <p:nvSpPr>
          <p:cNvPr id="7" name="Holder 7"/>
          <p:cNvSpPr>
            <a:spLocks noGrp="1"/>
          </p:cNvSpPr>
          <p:nvPr>
            <p:ph type="sldNum" sz="quarter" idx="7"/>
          </p:nvPr>
        </p:nvSpPr>
        <p:spPr/>
        <p:txBody>
          <a:bodyPr lIns="0" tIns="0" rIns="0" bIns="0"/>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23146443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Title Only">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12192000" cy="6858000"/>
          </a:xfrm>
          <a:custGeom>
            <a:avLst/>
            <a:gdLst/>
            <a:ahLst/>
            <a:cxnLst/>
            <a:rect l="l" t="t" r="r" b="b"/>
            <a:pathLst>
              <a:path w="12192000" h="6858000">
                <a:moveTo>
                  <a:pt x="12192000" y="0"/>
                </a:moveTo>
                <a:lnTo>
                  <a:pt x="0" y="0"/>
                </a:lnTo>
                <a:lnTo>
                  <a:pt x="0" y="6858000"/>
                </a:lnTo>
                <a:lnTo>
                  <a:pt x="12192000" y="6858000"/>
                </a:lnTo>
                <a:lnTo>
                  <a:pt x="12192000" y="0"/>
                </a:lnTo>
                <a:close/>
              </a:path>
            </a:pathLst>
          </a:custGeom>
          <a:solidFill>
            <a:srgbClr val="1147C2"/>
          </a:solidFill>
        </p:spPr>
        <p:txBody>
          <a:bodyPr wrap="square" lIns="0" tIns="0" rIns="0" bIns="0" rtlCol="0"/>
          <a:lstStyle/>
          <a:p>
            <a:endParaRPr/>
          </a:p>
        </p:txBody>
      </p:sp>
      <p:sp>
        <p:nvSpPr>
          <p:cNvPr id="17" name="bg object 17"/>
          <p:cNvSpPr/>
          <p:nvPr/>
        </p:nvSpPr>
        <p:spPr>
          <a:xfrm>
            <a:off x="11061192" y="6437376"/>
            <a:ext cx="0" cy="201295"/>
          </a:xfrm>
          <a:custGeom>
            <a:avLst/>
            <a:gdLst/>
            <a:ahLst/>
            <a:cxnLst/>
            <a:rect l="l" t="t" r="r" b="b"/>
            <a:pathLst>
              <a:path h="201295">
                <a:moveTo>
                  <a:pt x="0" y="0"/>
                </a:moveTo>
                <a:lnTo>
                  <a:pt x="0" y="201168"/>
                </a:lnTo>
              </a:path>
            </a:pathLst>
          </a:custGeom>
          <a:ln w="12700">
            <a:solidFill>
              <a:srgbClr val="FFFFFF"/>
            </a:solidFill>
          </a:ln>
        </p:spPr>
        <p:txBody>
          <a:bodyPr wrap="square" lIns="0" tIns="0" rIns="0" bIns="0" rtlCol="0"/>
          <a:lstStyle/>
          <a:p>
            <a:endParaRPr/>
          </a:p>
        </p:txBody>
      </p:sp>
      <p:pic>
        <p:nvPicPr>
          <p:cNvPr id="18" name="bg object 18"/>
          <p:cNvPicPr/>
          <p:nvPr/>
        </p:nvPicPr>
        <p:blipFill>
          <a:blip r:embed="rId2" cstate="print"/>
          <a:stretch>
            <a:fillRect/>
          </a:stretch>
        </p:blipFill>
        <p:spPr>
          <a:xfrm>
            <a:off x="11166160" y="6434219"/>
            <a:ext cx="683489" cy="204021"/>
          </a:xfrm>
          <a:prstGeom prst="rect">
            <a:avLst/>
          </a:prstGeom>
        </p:spPr>
      </p:pic>
      <p:sp>
        <p:nvSpPr>
          <p:cNvPr id="2" name="Holder 2"/>
          <p:cNvSpPr>
            <a:spLocks noGrp="1"/>
          </p:cNvSpPr>
          <p:nvPr>
            <p:ph type="title"/>
          </p:nvPr>
        </p:nvSpPr>
        <p:spPr/>
        <p:txBody>
          <a:bodyPr lIns="0" tIns="0" rIns="0" bIns="0"/>
          <a:lstStyle>
            <a:lvl1pPr>
              <a:defRPr sz="4400" b="1" i="0">
                <a:solidFill>
                  <a:schemeClr val="bg1"/>
                </a:solidFill>
                <a:latin typeface="Gill Sans MT"/>
                <a:cs typeface="Gill Sans MT"/>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21C0C469-367C-4BCC-8825-FE9844CD2598}" type="datetime1">
              <a:rPr lang="en-US" smtClean="0"/>
              <a:t>3/31/23</a:t>
            </a:fld>
            <a:endParaRPr lang="en-US"/>
          </a:p>
        </p:txBody>
      </p:sp>
      <p:sp>
        <p:nvSpPr>
          <p:cNvPr id="5" name="Holder 5"/>
          <p:cNvSpPr>
            <a:spLocks noGrp="1"/>
          </p:cNvSpPr>
          <p:nvPr>
            <p:ph type="sldNum" sz="quarter" idx="7"/>
          </p:nvPr>
        </p:nvSpPr>
        <p:spPr>
          <a:xfrm>
            <a:off x="10703052" y="6435993"/>
            <a:ext cx="259715" cy="184666"/>
          </a:xfrm>
        </p:spPr>
        <p:txBody>
          <a:bodyPr lIns="0" tIns="0" rIns="0" bIns="0"/>
          <a:lstStyle>
            <a:lvl1pPr>
              <a:defRPr sz="1200" b="0" i="0">
                <a:solidFill>
                  <a:schemeClr val="bg1"/>
                </a:solidFill>
                <a:latin typeface="Gill Sans MT"/>
                <a:cs typeface="Gill Sans MT"/>
              </a:defRPr>
            </a:lvl1pPr>
          </a:lstStyle>
          <a:p>
            <a:pPr marL="38100">
              <a:spcBef>
                <a:spcPts val="10"/>
              </a:spcBef>
            </a:pPr>
            <a:fld id="{81D60167-4931-47E6-BA6A-407CBD079E47}" type="slidenum">
              <a:rPr lang="en-US" spc="45" smtClean="0"/>
              <a:pPr marL="38100">
                <a:spcBef>
                  <a:spcPts val="10"/>
                </a:spcBef>
              </a:pPr>
              <a:t>‹#›</a:t>
            </a:fld>
            <a:endParaRPr lang="en-US" spc="45"/>
          </a:p>
        </p:txBody>
      </p:sp>
    </p:spTree>
    <p:extLst>
      <p:ext uri="{BB962C8B-B14F-4D97-AF65-F5344CB8AC3E}">
        <p14:creationId xmlns:p14="http://schemas.microsoft.com/office/powerpoint/2010/main" val="350262798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2FA5E3DC-990E-491B-8877-F048A67FB597}" type="datetime1">
              <a:rPr lang="en-US" smtClean="0"/>
              <a:t>3/31/23</a:t>
            </a:fld>
            <a:endParaRPr lang="en-US"/>
          </a:p>
        </p:txBody>
      </p:sp>
      <p:sp>
        <p:nvSpPr>
          <p:cNvPr id="5" name="Holder 6">
            <a:extLst>
              <a:ext uri="{FF2B5EF4-FFF2-40B4-BE49-F238E27FC236}">
                <a16:creationId xmlns:a16="http://schemas.microsoft.com/office/drawing/2014/main" id="{A4F807E2-CAB1-7B20-3D34-92270AAF077F}"/>
              </a:ext>
            </a:extLst>
          </p:cNvPr>
          <p:cNvSpPr>
            <a:spLocks noGrp="1"/>
          </p:cNvSpPr>
          <p:nvPr>
            <p:ph type="sldNum" sz="quarter" idx="7"/>
          </p:nvPr>
        </p:nvSpPr>
        <p:spPr>
          <a:xfrm>
            <a:off x="10703052" y="6435993"/>
            <a:ext cx="259715" cy="204470"/>
          </a:xfrm>
        </p:spPr>
        <p:txBody>
          <a:bodyPr lIns="0" tIns="0" rIns="0" bIns="0"/>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5118439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reserve="1">
  <p:cSld name="1_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D6F9F470-18AE-4E9D-AF51-448FB57F51F8}" type="datetime1">
              <a:rPr lang="en-US" smtClean="0"/>
              <a:t>3/31/23</a:t>
            </a:fld>
            <a:endParaRPr lang="en-US"/>
          </a:p>
        </p:txBody>
      </p:sp>
      <p:sp>
        <p:nvSpPr>
          <p:cNvPr id="4" name="Holder 4"/>
          <p:cNvSpPr>
            <a:spLocks noGrp="1"/>
          </p:cNvSpPr>
          <p:nvPr>
            <p:ph type="sldNum" sz="quarter" idx="7"/>
          </p:nvPr>
        </p:nvSpPr>
        <p:spPr/>
        <p:txBody>
          <a:bodyPr lIns="0" tIns="0" rIns="0" bIns="0"/>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142530320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1_Title Slide">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5EEECD9-ABD6-5FB2-F498-582287967C4A}"/>
              </a:ext>
            </a:extLst>
          </p:cNvPr>
          <p:cNvSpPr>
            <a:spLocks noGrp="1"/>
          </p:cNvSpPr>
          <p:nvPr>
            <p:ph type="sldNum" sz="quarter" idx="7"/>
          </p:nvPr>
        </p:nvSpPr>
        <p:spPr>
          <a:xfrm>
            <a:off x="10703052" y="6435993"/>
            <a:ext cx="259715" cy="204470"/>
          </a:xfrm>
        </p:spPr>
        <p:txBody>
          <a:bodyPr/>
          <a:lstStyle/>
          <a:p>
            <a:pPr marL="38100">
              <a:lnSpc>
                <a:spcPct val="100000"/>
              </a:lnSpc>
              <a:spcBef>
                <a:spcPts val="10"/>
              </a:spcBef>
            </a:pPr>
            <a:fld id="{81D60167-4931-47E6-BA6A-407CBD079E47}" type="slidenum">
              <a:rPr lang="en-US" spc="45" smtClean="0"/>
              <a:t>‹#›</a:t>
            </a:fld>
            <a:endParaRPr lang="en-US" spc="45"/>
          </a:p>
        </p:txBody>
      </p:sp>
    </p:spTree>
    <p:extLst>
      <p:ext uri="{BB962C8B-B14F-4D97-AF65-F5344CB8AC3E}">
        <p14:creationId xmlns:p14="http://schemas.microsoft.com/office/powerpoint/2010/main" val="30137319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29_Title 01 - Road">
    <p:spTree>
      <p:nvGrpSpPr>
        <p:cNvPr id="1" name=""/>
        <p:cNvGrpSpPr/>
        <p:nvPr/>
      </p:nvGrpSpPr>
      <p:grpSpPr>
        <a:xfrm>
          <a:off x="0" y="0"/>
          <a:ext cx="0" cy="0"/>
          <a:chOff x="0" y="0"/>
          <a:chExt cx="0" cy="0"/>
        </a:xfrm>
      </p:grpSpPr>
      <p:sp>
        <p:nvSpPr>
          <p:cNvPr id="17" name="Title Placeholder 1"/>
          <p:cNvSpPr>
            <a:spLocks noGrp="1"/>
          </p:cNvSpPr>
          <p:nvPr>
            <p:ph type="title"/>
          </p:nvPr>
        </p:nvSpPr>
        <p:spPr>
          <a:xfrm>
            <a:off x="482726" y="395111"/>
            <a:ext cx="11688952" cy="762000"/>
          </a:xfrm>
          <a:prstGeom prst="rect">
            <a:avLst/>
          </a:prstGeom>
        </p:spPr>
        <p:txBody>
          <a:bodyPr vert="horz" lIns="121795" tIns="60897" rIns="121795" bIns="60897" rtlCol="0" anchor="t">
            <a:normAutofit/>
          </a:bodyPr>
          <a:lstStyle>
            <a:lvl1pPr algn="l">
              <a:defRPr sz="2800" b="0" i="1">
                <a:solidFill>
                  <a:srgbClr val="414141"/>
                </a:solidFill>
              </a:defRPr>
            </a:lvl1pPr>
          </a:lstStyle>
          <a:p>
            <a:r>
              <a:rPr lang="en-US"/>
              <a:t>Click to edit Master title style</a:t>
            </a:r>
          </a:p>
        </p:txBody>
      </p:sp>
      <p:sp>
        <p:nvSpPr>
          <p:cNvPr id="19" name="Content Placeholder 18"/>
          <p:cNvSpPr>
            <a:spLocks noGrp="1"/>
          </p:cNvSpPr>
          <p:nvPr>
            <p:ph sz="quarter" idx="10"/>
          </p:nvPr>
        </p:nvSpPr>
        <p:spPr>
          <a:xfrm>
            <a:off x="495430" y="1483375"/>
            <a:ext cx="11050291" cy="400051"/>
          </a:xfrm>
          <a:prstGeom prst="rect">
            <a:avLst/>
          </a:prstGeom>
        </p:spPr>
        <p:txBody>
          <a:bodyPr vert="horz" lIns="91381" tIns="45691" rIns="91381" bIns="45691"/>
          <a:lstStyle>
            <a:lvl1pPr marL="0" indent="0">
              <a:buFontTx/>
              <a:buNone/>
              <a:defRPr sz="2000">
                <a:solidFill>
                  <a:srgbClr val="7F7F7F"/>
                </a:solidFill>
              </a:defRPr>
            </a:lvl1pPr>
            <a:lvl2pPr>
              <a:defRPr sz="2400"/>
            </a:lvl2pPr>
            <a:lvl3pPr>
              <a:defRPr sz="1900"/>
            </a:lvl3pPr>
            <a:lvl4pPr>
              <a:defRPr sz="1900"/>
            </a:lvl4pPr>
            <a:lvl5pPr>
              <a:defRPr sz="1900"/>
            </a:lvl5pPr>
          </a:lstStyle>
          <a:p>
            <a:pPr lvl="0"/>
            <a:r>
              <a:rPr lang="en-US"/>
              <a:t>Edit Master text styles</a:t>
            </a:r>
          </a:p>
        </p:txBody>
      </p:sp>
      <p:sp>
        <p:nvSpPr>
          <p:cNvPr id="9" name="Rectangle 3"/>
          <p:cNvSpPr txBox="1">
            <a:spLocks/>
          </p:cNvSpPr>
          <p:nvPr userDrawn="1"/>
        </p:nvSpPr>
        <p:spPr bwMode="auto">
          <a:xfrm>
            <a:off x="10820400" y="6477000"/>
            <a:ext cx="327906" cy="19826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cmpd="sng">
                <a:solidFill>
                  <a:srgbClr val="000000"/>
                </a:solidFill>
                <a:prstDash val="solid"/>
                <a:miter lim="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vert="horz" wrap="square" lIns="0" tIns="0" rIns="0" bIns="0" numCol="1" anchor="t" anchorCtr="0" compatLnSpc="1">
            <a:prstTxWarp prst="textNoShape">
              <a:avLst/>
            </a:prstTxWarp>
          </a:bodyPr>
          <a:lstStyle>
            <a:defPPr>
              <a:defRPr lang="en-US"/>
            </a:defPPr>
            <a:lvl1pPr marL="0" algn="ctr" defTabSz="609265" rtl="0" eaLnBrk="1" latinLnBrk="0" hangingPunct="1">
              <a:lnSpc>
                <a:spcPct val="110000"/>
              </a:lnSpc>
              <a:defRPr sz="1000" b="1" kern="1200">
                <a:solidFill>
                  <a:schemeClr val="bg1">
                    <a:lumMod val="50000"/>
                  </a:schemeClr>
                </a:solidFill>
                <a:latin typeface="Arial"/>
                <a:ea typeface="Arial"/>
                <a:cs typeface="Arial"/>
              </a:defRPr>
            </a:lvl1pPr>
            <a:lvl2pPr marL="609265" algn="l" defTabSz="609265" rtl="0" eaLnBrk="1" latinLnBrk="0" hangingPunct="1">
              <a:defRPr sz="2400" kern="1200">
                <a:solidFill>
                  <a:schemeClr val="tx1"/>
                </a:solidFill>
                <a:latin typeface="+mn-lt"/>
                <a:ea typeface="+mn-ea"/>
                <a:cs typeface="+mn-cs"/>
              </a:defRPr>
            </a:lvl2pPr>
            <a:lvl3pPr marL="1218530" algn="l" defTabSz="609265" rtl="0" eaLnBrk="1" latinLnBrk="0" hangingPunct="1">
              <a:defRPr sz="2400" kern="1200">
                <a:solidFill>
                  <a:schemeClr val="tx1"/>
                </a:solidFill>
                <a:latin typeface="+mn-lt"/>
                <a:ea typeface="+mn-ea"/>
                <a:cs typeface="+mn-cs"/>
              </a:defRPr>
            </a:lvl3pPr>
            <a:lvl4pPr marL="1827795" algn="l" defTabSz="609265" rtl="0" eaLnBrk="1" latinLnBrk="0" hangingPunct="1">
              <a:defRPr sz="2400" kern="1200">
                <a:solidFill>
                  <a:schemeClr val="tx1"/>
                </a:solidFill>
                <a:latin typeface="+mn-lt"/>
                <a:ea typeface="+mn-ea"/>
                <a:cs typeface="+mn-cs"/>
              </a:defRPr>
            </a:lvl4pPr>
            <a:lvl5pPr marL="2437060" algn="l" defTabSz="609265" rtl="0" eaLnBrk="1" latinLnBrk="0" hangingPunct="1">
              <a:defRPr sz="2400" kern="1200">
                <a:solidFill>
                  <a:schemeClr val="tx1"/>
                </a:solidFill>
                <a:latin typeface="+mn-lt"/>
                <a:ea typeface="+mn-ea"/>
                <a:cs typeface="+mn-cs"/>
              </a:defRPr>
            </a:lvl5pPr>
            <a:lvl6pPr marL="3046323" algn="l" defTabSz="609265" rtl="0" eaLnBrk="1" latinLnBrk="0" hangingPunct="1">
              <a:defRPr sz="2400" kern="1200">
                <a:solidFill>
                  <a:schemeClr val="tx1"/>
                </a:solidFill>
                <a:latin typeface="+mn-lt"/>
                <a:ea typeface="+mn-ea"/>
                <a:cs typeface="+mn-cs"/>
              </a:defRPr>
            </a:lvl6pPr>
            <a:lvl7pPr marL="3655590" algn="l" defTabSz="609265" rtl="0" eaLnBrk="1" latinLnBrk="0" hangingPunct="1">
              <a:defRPr sz="2400" kern="1200">
                <a:solidFill>
                  <a:schemeClr val="tx1"/>
                </a:solidFill>
                <a:latin typeface="+mn-lt"/>
                <a:ea typeface="+mn-ea"/>
                <a:cs typeface="+mn-cs"/>
              </a:defRPr>
            </a:lvl7pPr>
            <a:lvl8pPr marL="4264853" algn="l" defTabSz="609265" rtl="0" eaLnBrk="1" latinLnBrk="0" hangingPunct="1">
              <a:defRPr sz="2400" kern="1200">
                <a:solidFill>
                  <a:schemeClr val="tx1"/>
                </a:solidFill>
                <a:latin typeface="+mn-lt"/>
                <a:ea typeface="+mn-ea"/>
                <a:cs typeface="+mn-cs"/>
              </a:defRPr>
            </a:lvl8pPr>
            <a:lvl9pPr marL="4874119" algn="l" defTabSz="609265" rtl="0" eaLnBrk="1" latinLnBrk="0" hangingPunct="1">
              <a:defRPr sz="2400" kern="1200">
                <a:solidFill>
                  <a:schemeClr val="tx1"/>
                </a:solidFill>
                <a:latin typeface="+mn-lt"/>
                <a:ea typeface="+mn-ea"/>
                <a:cs typeface="+mn-cs"/>
              </a:defRPr>
            </a:lvl9pPr>
          </a:lstStyle>
          <a:p>
            <a:fld id="{E6DD4D75-3289-42DC-8D20-6576264FDBE3}" type="slidenum">
              <a:rPr lang="en-US" sz="900" smtClean="0">
                <a:solidFill>
                  <a:srgbClr val="5C5C5C"/>
                </a:solidFill>
              </a:rPr>
              <a:pPr/>
              <a:t>‹#›</a:t>
            </a:fld>
            <a:endParaRPr lang="en-US" sz="1000">
              <a:solidFill>
                <a:srgbClr val="5C5C5C"/>
              </a:solidFill>
            </a:endParaRPr>
          </a:p>
        </p:txBody>
      </p:sp>
    </p:spTree>
    <p:extLst>
      <p:ext uri="{BB962C8B-B14F-4D97-AF65-F5344CB8AC3E}">
        <p14:creationId xmlns:p14="http://schemas.microsoft.com/office/powerpoint/2010/main" val="3496227599"/>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8" Type="http://schemas.openxmlformats.org/officeDocument/2006/relationships/slideLayout" Target="../slideLayouts/slideLayout8.xml"/><Relationship Id="rId3" Type="http://schemas.openxmlformats.org/officeDocument/2006/relationships/slideLayout" Target="../slideLayouts/slideLayout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11166160" y="6466401"/>
            <a:ext cx="129539" cy="136525"/>
          </a:xfrm>
          <a:custGeom>
            <a:avLst/>
            <a:gdLst/>
            <a:ahLst/>
            <a:cxnLst/>
            <a:rect l="l" t="t" r="r" b="b"/>
            <a:pathLst>
              <a:path w="129540" h="136525">
                <a:moveTo>
                  <a:pt x="75916" y="0"/>
                </a:moveTo>
                <a:lnTo>
                  <a:pt x="54853" y="1277"/>
                </a:lnTo>
                <a:lnTo>
                  <a:pt x="29300" y="11620"/>
                </a:lnTo>
                <a:lnTo>
                  <a:pt x="10360" y="29998"/>
                </a:lnTo>
                <a:lnTo>
                  <a:pt x="0" y="54791"/>
                </a:lnTo>
                <a:lnTo>
                  <a:pt x="185" y="84382"/>
                </a:lnTo>
                <a:lnTo>
                  <a:pt x="12011" y="111537"/>
                </a:lnTo>
                <a:lnTo>
                  <a:pt x="32193" y="128487"/>
                </a:lnTo>
                <a:lnTo>
                  <a:pt x="56857" y="135986"/>
                </a:lnTo>
                <a:lnTo>
                  <a:pt x="82134" y="134788"/>
                </a:lnTo>
                <a:lnTo>
                  <a:pt x="107365" y="124742"/>
                </a:lnTo>
                <a:lnTo>
                  <a:pt x="122020" y="110806"/>
                </a:lnTo>
                <a:lnTo>
                  <a:pt x="128443" y="96748"/>
                </a:lnTo>
                <a:lnTo>
                  <a:pt x="128976" y="86336"/>
                </a:lnTo>
                <a:lnTo>
                  <a:pt x="126267" y="80275"/>
                </a:lnTo>
                <a:lnTo>
                  <a:pt x="91154" y="84625"/>
                </a:lnTo>
                <a:lnTo>
                  <a:pt x="83885" y="91717"/>
                </a:lnTo>
                <a:lnTo>
                  <a:pt x="74416" y="96222"/>
                </a:lnTo>
                <a:lnTo>
                  <a:pt x="62754" y="95909"/>
                </a:lnTo>
                <a:lnTo>
                  <a:pt x="53589" y="90627"/>
                </a:lnTo>
                <a:lnTo>
                  <a:pt x="47012" y="81678"/>
                </a:lnTo>
                <a:lnTo>
                  <a:pt x="43115" y="70367"/>
                </a:lnTo>
                <a:lnTo>
                  <a:pt x="42215" y="59686"/>
                </a:lnTo>
                <a:lnTo>
                  <a:pt x="44311" y="48790"/>
                </a:lnTo>
                <a:lnTo>
                  <a:pt x="50482" y="39830"/>
                </a:lnTo>
                <a:lnTo>
                  <a:pt x="61809" y="34953"/>
                </a:lnTo>
                <a:lnTo>
                  <a:pt x="72324" y="36166"/>
                </a:lnTo>
                <a:lnTo>
                  <a:pt x="80638" y="40995"/>
                </a:lnTo>
                <a:lnTo>
                  <a:pt x="89320" y="45600"/>
                </a:lnTo>
                <a:lnTo>
                  <a:pt x="100935" y="46142"/>
                </a:lnTo>
                <a:lnTo>
                  <a:pt x="108073" y="43372"/>
                </a:lnTo>
                <a:lnTo>
                  <a:pt x="112877" y="38566"/>
                </a:lnTo>
                <a:lnTo>
                  <a:pt x="115134" y="32090"/>
                </a:lnTo>
                <a:lnTo>
                  <a:pt x="114629" y="24311"/>
                </a:lnTo>
                <a:lnTo>
                  <a:pt x="107689" y="12810"/>
                </a:lnTo>
                <a:lnTo>
                  <a:pt x="94156" y="4275"/>
                </a:lnTo>
                <a:lnTo>
                  <a:pt x="75916" y="0"/>
                </a:lnTo>
                <a:close/>
              </a:path>
            </a:pathLst>
          </a:custGeom>
          <a:solidFill>
            <a:srgbClr val="1249C2"/>
          </a:solidFill>
        </p:spPr>
        <p:txBody>
          <a:bodyPr wrap="square" lIns="0" tIns="0" rIns="0" bIns="0" rtlCol="0"/>
          <a:lstStyle/>
          <a:p>
            <a:endParaRPr/>
          </a:p>
        </p:txBody>
      </p:sp>
      <p:sp>
        <p:nvSpPr>
          <p:cNvPr id="17" name="bg object 17"/>
          <p:cNvSpPr/>
          <p:nvPr/>
        </p:nvSpPr>
        <p:spPr>
          <a:xfrm>
            <a:off x="11295699" y="6431052"/>
            <a:ext cx="554519" cy="204470"/>
          </a:xfrm>
          <a:custGeom>
            <a:avLst/>
            <a:gdLst/>
            <a:ahLst/>
            <a:cxnLst/>
            <a:rect l="l" t="t" r="r" b="b"/>
            <a:pathLst>
              <a:path w="563245" h="201295">
                <a:moveTo>
                  <a:pt x="562673" y="59436"/>
                </a:moveTo>
                <a:lnTo>
                  <a:pt x="560603" y="51282"/>
                </a:lnTo>
                <a:lnTo>
                  <a:pt x="555421" y="44538"/>
                </a:lnTo>
                <a:lnTo>
                  <a:pt x="547446" y="40093"/>
                </a:lnTo>
                <a:lnTo>
                  <a:pt x="538353" y="38950"/>
                </a:lnTo>
                <a:lnTo>
                  <a:pt x="530225" y="41325"/>
                </a:lnTo>
                <a:lnTo>
                  <a:pt x="523735" y="46609"/>
                </a:lnTo>
                <a:lnTo>
                  <a:pt x="519518" y="54203"/>
                </a:lnTo>
                <a:lnTo>
                  <a:pt x="505536" y="96735"/>
                </a:lnTo>
                <a:lnTo>
                  <a:pt x="498538" y="118084"/>
                </a:lnTo>
                <a:lnTo>
                  <a:pt x="498005" y="118084"/>
                </a:lnTo>
                <a:lnTo>
                  <a:pt x="482231" y="52679"/>
                </a:lnTo>
                <a:lnTo>
                  <a:pt x="478675" y="44754"/>
                </a:lnTo>
                <a:lnTo>
                  <a:pt x="472605" y="38950"/>
                </a:lnTo>
                <a:lnTo>
                  <a:pt x="464743" y="35966"/>
                </a:lnTo>
                <a:lnTo>
                  <a:pt x="455612" y="36398"/>
                </a:lnTo>
                <a:lnTo>
                  <a:pt x="447268" y="40208"/>
                </a:lnTo>
                <a:lnTo>
                  <a:pt x="443331" y="44564"/>
                </a:lnTo>
                <a:lnTo>
                  <a:pt x="443230" y="41605"/>
                </a:lnTo>
                <a:lnTo>
                  <a:pt x="439762" y="34137"/>
                </a:lnTo>
                <a:lnTo>
                  <a:pt x="433539" y="28587"/>
                </a:lnTo>
                <a:lnTo>
                  <a:pt x="424967" y="25742"/>
                </a:lnTo>
                <a:lnTo>
                  <a:pt x="416013" y="26377"/>
                </a:lnTo>
                <a:lnTo>
                  <a:pt x="394893" y="88569"/>
                </a:lnTo>
                <a:lnTo>
                  <a:pt x="392036" y="110591"/>
                </a:lnTo>
                <a:lnTo>
                  <a:pt x="391490" y="110591"/>
                </a:lnTo>
                <a:lnTo>
                  <a:pt x="373672" y="62141"/>
                </a:lnTo>
                <a:lnTo>
                  <a:pt x="342480" y="34328"/>
                </a:lnTo>
                <a:lnTo>
                  <a:pt x="331431" y="37541"/>
                </a:lnTo>
                <a:lnTo>
                  <a:pt x="324548" y="44284"/>
                </a:lnTo>
                <a:lnTo>
                  <a:pt x="320535" y="54533"/>
                </a:lnTo>
                <a:lnTo>
                  <a:pt x="318122" y="68326"/>
                </a:lnTo>
                <a:lnTo>
                  <a:pt x="311391" y="119494"/>
                </a:lnTo>
                <a:lnTo>
                  <a:pt x="310845" y="119608"/>
                </a:lnTo>
                <a:lnTo>
                  <a:pt x="288010" y="57353"/>
                </a:lnTo>
                <a:lnTo>
                  <a:pt x="283603" y="49961"/>
                </a:lnTo>
                <a:lnTo>
                  <a:pt x="277025" y="44907"/>
                </a:lnTo>
                <a:lnTo>
                  <a:pt x="268960" y="42760"/>
                </a:lnTo>
                <a:lnTo>
                  <a:pt x="260083" y="44094"/>
                </a:lnTo>
                <a:lnTo>
                  <a:pt x="253707" y="47929"/>
                </a:lnTo>
                <a:lnTo>
                  <a:pt x="253707" y="87515"/>
                </a:lnTo>
                <a:lnTo>
                  <a:pt x="248716" y="85852"/>
                </a:lnTo>
                <a:lnTo>
                  <a:pt x="240893" y="86614"/>
                </a:lnTo>
                <a:lnTo>
                  <a:pt x="233870" y="90652"/>
                </a:lnTo>
                <a:lnTo>
                  <a:pt x="228460" y="97980"/>
                </a:lnTo>
                <a:lnTo>
                  <a:pt x="225552" y="104495"/>
                </a:lnTo>
                <a:lnTo>
                  <a:pt x="222046" y="110807"/>
                </a:lnTo>
                <a:lnTo>
                  <a:pt x="216598" y="116535"/>
                </a:lnTo>
                <a:lnTo>
                  <a:pt x="207695" y="121450"/>
                </a:lnTo>
                <a:lnTo>
                  <a:pt x="197205" y="123342"/>
                </a:lnTo>
                <a:lnTo>
                  <a:pt x="187883" y="121297"/>
                </a:lnTo>
                <a:lnTo>
                  <a:pt x="180454" y="116674"/>
                </a:lnTo>
                <a:lnTo>
                  <a:pt x="175641" y="110807"/>
                </a:lnTo>
                <a:lnTo>
                  <a:pt x="201371" y="98945"/>
                </a:lnTo>
                <a:lnTo>
                  <a:pt x="222046" y="89039"/>
                </a:lnTo>
                <a:lnTo>
                  <a:pt x="227761" y="86042"/>
                </a:lnTo>
                <a:lnTo>
                  <a:pt x="237705" y="80822"/>
                </a:lnTo>
                <a:lnTo>
                  <a:pt x="244614" y="75501"/>
                </a:lnTo>
                <a:lnTo>
                  <a:pt x="247294" y="71628"/>
                </a:lnTo>
                <a:lnTo>
                  <a:pt x="247370" y="72021"/>
                </a:lnTo>
                <a:lnTo>
                  <a:pt x="252361" y="84289"/>
                </a:lnTo>
                <a:lnTo>
                  <a:pt x="253707" y="87515"/>
                </a:lnTo>
                <a:lnTo>
                  <a:pt x="253707" y="47929"/>
                </a:lnTo>
                <a:lnTo>
                  <a:pt x="252374" y="48717"/>
                </a:lnTo>
                <a:lnTo>
                  <a:pt x="248691" y="53873"/>
                </a:lnTo>
                <a:lnTo>
                  <a:pt x="237578" y="37299"/>
                </a:lnTo>
                <a:lnTo>
                  <a:pt x="218160" y="25095"/>
                </a:lnTo>
                <a:lnTo>
                  <a:pt x="207695" y="23685"/>
                </a:lnTo>
                <a:lnTo>
                  <a:pt x="207695" y="65938"/>
                </a:lnTo>
                <a:lnTo>
                  <a:pt x="164236" y="86042"/>
                </a:lnTo>
                <a:lnTo>
                  <a:pt x="163423" y="82664"/>
                </a:lnTo>
                <a:lnTo>
                  <a:pt x="163118" y="74561"/>
                </a:lnTo>
                <a:lnTo>
                  <a:pt x="166522" y="64719"/>
                </a:lnTo>
                <a:lnTo>
                  <a:pt x="176834" y="56159"/>
                </a:lnTo>
                <a:lnTo>
                  <a:pt x="190004" y="53835"/>
                </a:lnTo>
                <a:lnTo>
                  <a:pt x="199682" y="57632"/>
                </a:lnTo>
                <a:lnTo>
                  <a:pt x="205651" y="63131"/>
                </a:lnTo>
                <a:lnTo>
                  <a:pt x="207695" y="65938"/>
                </a:lnTo>
                <a:lnTo>
                  <a:pt x="207695" y="23685"/>
                </a:lnTo>
                <a:lnTo>
                  <a:pt x="161607" y="31064"/>
                </a:lnTo>
                <a:lnTo>
                  <a:pt x="125399" y="76288"/>
                </a:lnTo>
                <a:lnTo>
                  <a:pt x="125361" y="78168"/>
                </a:lnTo>
                <a:lnTo>
                  <a:pt x="120091" y="67221"/>
                </a:lnTo>
                <a:lnTo>
                  <a:pt x="106908" y="55740"/>
                </a:lnTo>
                <a:lnTo>
                  <a:pt x="89128" y="50393"/>
                </a:lnTo>
                <a:lnTo>
                  <a:pt x="73774" y="51346"/>
                </a:lnTo>
                <a:lnTo>
                  <a:pt x="62445" y="55321"/>
                </a:lnTo>
                <a:lnTo>
                  <a:pt x="55435" y="59664"/>
                </a:lnTo>
                <a:lnTo>
                  <a:pt x="53047" y="61696"/>
                </a:lnTo>
                <a:lnTo>
                  <a:pt x="52603" y="61696"/>
                </a:lnTo>
                <a:lnTo>
                  <a:pt x="55981" y="23901"/>
                </a:lnTo>
                <a:lnTo>
                  <a:pt x="55130" y="15189"/>
                </a:lnTo>
                <a:lnTo>
                  <a:pt x="51206" y="7797"/>
                </a:lnTo>
                <a:lnTo>
                  <a:pt x="44627" y="2476"/>
                </a:lnTo>
                <a:lnTo>
                  <a:pt x="35763" y="0"/>
                </a:lnTo>
                <a:lnTo>
                  <a:pt x="26517" y="927"/>
                </a:lnTo>
                <a:lnTo>
                  <a:pt x="19024" y="5029"/>
                </a:lnTo>
                <a:lnTo>
                  <a:pt x="13817" y="11607"/>
                </a:lnTo>
                <a:lnTo>
                  <a:pt x="11417" y="19989"/>
                </a:lnTo>
                <a:lnTo>
                  <a:pt x="9220" y="45186"/>
                </a:lnTo>
                <a:lnTo>
                  <a:pt x="0" y="148932"/>
                </a:lnTo>
                <a:lnTo>
                  <a:pt x="850" y="157657"/>
                </a:lnTo>
                <a:lnTo>
                  <a:pt x="4775" y="165049"/>
                </a:lnTo>
                <a:lnTo>
                  <a:pt x="11366" y="170395"/>
                </a:lnTo>
                <a:lnTo>
                  <a:pt x="20218" y="172948"/>
                </a:lnTo>
                <a:lnTo>
                  <a:pt x="29464" y="172008"/>
                </a:lnTo>
                <a:lnTo>
                  <a:pt x="36957" y="167868"/>
                </a:lnTo>
                <a:lnTo>
                  <a:pt x="42176" y="161239"/>
                </a:lnTo>
                <a:lnTo>
                  <a:pt x="44564" y="152844"/>
                </a:lnTo>
                <a:lnTo>
                  <a:pt x="47358" y="121043"/>
                </a:lnTo>
                <a:lnTo>
                  <a:pt x="49136" y="101460"/>
                </a:lnTo>
                <a:lnTo>
                  <a:pt x="51485" y="92354"/>
                </a:lnTo>
                <a:lnTo>
                  <a:pt x="56134" y="86347"/>
                </a:lnTo>
                <a:lnTo>
                  <a:pt x="62141" y="83172"/>
                </a:lnTo>
                <a:lnTo>
                  <a:pt x="68592" y="82562"/>
                </a:lnTo>
                <a:lnTo>
                  <a:pt x="74790" y="84442"/>
                </a:lnTo>
                <a:lnTo>
                  <a:pt x="80098" y="88861"/>
                </a:lnTo>
                <a:lnTo>
                  <a:pt x="83578" y="95643"/>
                </a:lnTo>
                <a:lnTo>
                  <a:pt x="84353" y="104609"/>
                </a:lnTo>
                <a:lnTo>
                  <a:pt x="79781" y="155994"/>
                </a:lnTo>
                <a:lnTo>
                  <a:pt x="80632" y="164731"/>
                </a:lnTo>
                <a:lnTo>
                  <a:pt x="84569" y="172161"/>
                </a:lnTo>
                <a:lnTo>
                  <a:pt x="91186" y="177507"/>
                </a:lnTo>
                <a:lnTo>
                  <a:pt x="100101" y="180009"/>
                </a:lnTo>
                <a:lnTo>
                  <a:pt x="109334" y="179070"/>
                </a:lnTo>
                <a:lnTo>
                  <a:pt x="116789" y="174942"/>
                </a:lnTo>
                <a:lnTo>
                  <a:pt x="121958" y="168351"/>
                </a:lnTo>
                <a:lnTo>
                  <a:pt x="124333" y="160020"/>
                </a:lnTo>
                <a:lnTo>
                  <a:pt x="128562" y="112649"/>
                </a:lnTo>
                <a:lnTo>
                  <a:pt x="131406" y="121996"/>
                </a:lnTo>
                <a:lnTo>
                  <a:pt x="149606" y="146748"/>
                </a:lnTo>
                <a:lnTo>
                  <a:pt x="172834" y="158699"/>
                </a:lnTo>
                <a:lnTo>
                  <a:pt x="198272" y="159956"/>
                </a:lnTo>
                <a:lnTo>
                  <a:pt x="223139" y="152628"/>
                </a:lnTo>
                <a:lnTo>
                  <a:pt x="258673" y="124282"/>
                </a:lnTo>
                <a:lnTo>
                  <a:pt x="259118" y="123342"/>
                </a:lnTo>
                <a:lnTo>
                  <a:pt x="264388" y="112280"/>
                </a:lnTo>
                <a:lnTo>
                  <a:pt x="281597" y="147828"/>
                </a:lnTo>
                <a:lnTo>
                  <a:pt x="316382" y="166103"/>
                </a:lnTo>
                <a:lnTo>
                  <a:pt x="330746" y="161810"/>
                </a:lnTo>
                <a:lnTo>
                  <a:pt x="339394" y="151409"/>
                </a:lnTo>
                <a:lnTo>
                  <a:pt x="344754" y="131267"/>
                </a:lnTo>
                <a:lnTo>
                  <a:pt x="349211" y="97764"/>
                </a:lnTo>
                <a:lnTo>
                  <a:pt x="349745" y="97764"/>
                </a:lnTo>
                <a:lnTo>
                  <a:pt x="361505" y="129438"/>
                </a:lnTo>
                <a:lnTo>
                  <a:pt x="371182" y="147891"/>
                </a:lnTo>
                <a:lnTo>
                  <a:pt x="381927" y="156146"/>
                </a:lnTo>
                <a:lnTo>
                  <a:pt x="396925" y="157187"/>
                </a:lnTo>
                <a:lnTo>
                  <a:pt x="411518" y="153314"/>
                </a:lnTo>
                <a:lnTo>
                  <a:pt x="432244" y="110159"/>
                </a:lnTo>
                <a:lnTo>
                  <a:pt x="440639" y="67144"/>
                </a:lnTo>
                <a:lnTo>
                  <a:pt x="442353" y="72567"/>
                </a:lnTo>
                <a:lnTo>
                  <a:pt x="446049" y="84620"/>
                </a:lnTo>
                <a:lnTo>
                  <a:pt x="455510" y="113068"/>
                </a:lnTo>
                <a:lnTo>
                  <a:pt x="463080" y="135382"/>
                </a:lnTo>
                <a:lnTo>
                  <a:pt x="466712" y="150647"/>
                </a:lnTo>
                <a:lnTo>
                  <a:pt x="464299" y="157949"/>
                </a:lnTo>
                <a:lnTo>
                  <a:pt x="459295" y="158064"/>
                </a:lnTo>
                <a:lnTo>
                  <a:pt x="454228" y="154901"/>
                </a:lnTo>
                <a:lnTo>
                  <a:pt x="447890" y="151218"/>
                </a:lnTo>
                <a:lnTo>
                  <a:pt x="439089" y="149809"/>
                </a:lnTo>
                <a:lnTo>
                  <a:pt x="432295" y="151930"/>
                </a:lnTo>
                <a:lnTo>
                  <a:pt x="426885" y="156908"/>
                </a:lnTo>
                <a:lnTo>
                  <a:pt x="423862" y="164058"/>
                </a:lnTo>
                <a:lnTo>
                  <a:pt x="424205" y="172720"/>
                </a:lnTo>
                <a:lnTo>
                  <a:pt x="431292" y="185280"/>
                </a:lnTo>
                <a:lnTo>
                  <a:pt x="445071" y="195580"/>
                </a:lnTo>
                <a:lnTo>
                  <a:pt x="463816" y="200977"/>
                </a:lnTo>
                <a:lnTo>
                  <a:pt x="485825" y="198793"/>
                </a:lnTo>
                <a:lnTo>
                  <a:pt x="505637" y="188112"/>
                </a:lnTo>
                <a:lnTo>
                  <a:pt x="521804" y="166255"/>
                </a:lnTo>
                <a:lnTo>
                  <a:pt x="525449" y="158064"/>
                </a:lnTo>
                <a:lnTo>
                  <a:pt x="538861" y="127990"/>
                </a:lnTo>
                <a:lnTo>
                  <a:pt x="542582" y="118084"/>
                </a:lnTo>
                <a:lnTo>
                  <a:pt x="561352" y="68110"/>
                </a:lnTo>
                <a:lnTo>
                  <a:pt x="562673" y="59436"/>
                </a:lnTo>
                <a:close/>
              </a:path>
            </a:pathLst>
          </a:custGeom>
          <a:solidFill>
            <a:srgbClr val="1249C2"/>
          </a:solidFill>
        </p:spPr>
        <p:txBody>
          <a:bodyPr wrap="square" lIns="0" tIns="0" rIns="0" bIns="0" rtlCol="0"/>
          <a:lstStyle/>
          <a:p>
            <a:endParaRPr/>
          </a:p>
        </p:txBody>
      </p:sp>
      <p:sp>
        <p:nvSpPr>
          <p:cNvPr id="2" name="Holder 2"/>
          <p:cNvSpPr>
            <a:spLocks noGrp="1"/>
          </p:cNvSpPr>
          <p:nvPr>
            <p:ph type="title"/>
          </p:nvPr>
        </p:nvSpPr>
        <p:spPr>
          <a:xfrm>
            <a:off x="1219454" y="2977133"/>
            <a:ext cx="9753091" cy="696595"/>
          </a:xfrm>
          <a:prstGeom prst="rect">
            <a:avLst/>
          </a:prstGeom>
        </p:spPr>
        <p:txBody>
          <a:bodyPr wrap="square" lIns="0" tIns="0" rIns="0" bIns="0">
            <a:spAutoFit/>
          </a:bodyPr>
          <a:lstStyle>
            <a:lvl1pPr>
              <a:defRPr sz="4400" b="1" i="0">
                <a:solidFill>
                  <a:schemeClr val="bg1"/>
                </a:solidFill>
                <a:latin typeface="Gill Sans MT"/>
                <a:cs typeface="Gill Sans MT"/>
              </a:defRPr>
            </a:lvl1pPr>
          </a:lstStyle>
          <a:p>
            <a:endParaRPr/>
          </a:p>
        </p:txBody>
      </p:sp>
      <p:sp>
        <p:nvSpPr>
          <p:cNvPr id="3" name="Holder 3"/>
          <p:cNvSpPr>
            <a:spLocks noGrp="1"/>
          </p:cNvSpPr>
          <p:nvPr>
            <p:ph type="body" idx="1"/>
          </p:nvPr>
        </p:nvSpPr>
        <p:spPr>
          <a:xfrm>
            <a:off x="609600" y="1577340"/>
            <a:ext cx="1097280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a:xfrm>
            <a:off x="4145280" y="6377940"/>
            <a:ext cx="390144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609600" y="6377940"/>
            <a:ext cx="2804160" cy="342900"/>
          </a:xfrm>
          <a:prstGeom prst="rect">
            <a:avLst/>
          </a:prstGeom>
        </p:spPr>
        <p:txBody>
          <a:bodyPr wrap="square" lIns="0" tIns="0" rIns="0" bIns="0">
            <a:spAutoFit/>
          </a:bodyPr>
          <a:lstStyle>
            <a:lvl1pPr algn="l">
              <a:defRPr>
                <a:solidFill>
                  <a:schemeClr val="tx1">
                    <a:tint val="75000"/>
                  </a:schemeClr>
                </a:solidFill>
              </a:defRPr>
            </a:lvl1pPr>
          </a:lstStyle>
          <a:p>
            <a:fld id="{9D0836D5-A679-4103-8377-ECB7430DB0FD}" type="datetime1">
              <a:rPr lang="en-US" smtClean="0"/>
              <a:t>3/31/23</a:t>
            </a:fld>
            <a:endParaRPr lang="en-US"/>
          </a:p>
        </p:txBody>
      </p:sp>
      <p:sp>
        <p:nvSpPr>
          <p:cNvPr id="6" name="Holder 6"/>
          <p:cNvSpPr>
            <a:spLocks noGrp="1"/>
          </p:cNvSpPr>
          <p:nvPr>
            <p:ph type="sldNum" sz="quarter" idx="7"/>
          </p:nvPr>
        </p:nvSpPr>
        <p:spPr>
          <a:xfrm>
            <a:off x="10703052" y="6435993"/>
            <a:ext cx="259715" cy="204470"/>
          </a:xfrm>
          <a:prstGeom prst="rect">
            <a:avLst/>
          </a:prstGeom>
        </p:spPr>
        <p:txBody>
          <a:bodyPr wrap="square" lIns="0" tIns="0" rIns="0" bIns="0">
            <a:spAutoFit/>
          </a:bodyPr>
          <a:lstStyle>
            <a:lvl1pPr>
              <a:defRPr sz="1200" b="0" i="0">
                <a:solidFill>
                  <a:srgbClr val="1147C2"/>
                </a:solidFill>
                <a:latin typeface="Gill Sans MT"/>
                <a:cs typeface="Gill Sans MT"/>
              </a:defRPr>
            </a:lvl1pPr>
          </a:lstStyle>
          <a:p>
            <a:pPr marL="38100">
              <a:lnSpc>
                <a:spcPct val="100000"/>
              </a:lnSpc>
              <a:spcBef>
                <a:spcPts val="10"/>
              </a:spcBef>
            </a:pPr>
            <a:fld id="{81D60167-4931-47E6-BA6A-407CBD079E47}" type="slidenum">
              <a:rPr spc="45" dirty="0"/>
              <a:t>‹#›</a:t>
            </a:fld>
            <a:endParaRPr spc="45"/>
          </a:p>
        </p:txBody>
      </p:sp>
    </p:spTree>
    <p:extLst>
      <p:ext uri="{BB962C8B-B14F-4D97-AF65-F5344CB8AC3E}">
        <p14:creationId xmlns:p14="http://schemas.microsoft.com/office/powerpoint/2010/main" val="4505798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 id="2147483678" r:id="rId18"/>
    <p:sldLayoutId id="2147483679" r:id="rId19"/>
    <p:sldLayoutId id="2147483680" r:id="rId20"/>
    <p:sldLayoutId id="2147483681" r:id="rId21"/>
    <p:sldLayoutId id="2147483682" r:id="rId22"/>
    <p:sldLayoutId id="2147483683" r:id="rId23"/>
    <p:sldLayoutId id="2147483684" r:id="rId24"/>
    <p:sldLayoutId id="2147483685" r:id="rId25"/>
    <p:sldLayoutId id="2147483686" r:id="rId26"/>
    <p:sldLayoutId id="2147483687" r:id="rId27"/>
    <p:sldLayoutId id="2147483688" r:id="rId28"/>
    <p:sldLayoutId id="2147483689" r:id="rId29"/>
    <p:sldLayoutId id="2147483690" r:id="rId30"/>
    <p:sldLayoutId id="2147483691" r:id="rId31"/>
    <p:sldLayoutId id="2147483692" r:id="rId32"/>
    <p:sldLayoutId id="2147483693" r:id="rId33"/>
    <p:sldLayoutId id="2147483694" r:id="rId34"/>
    <p:sldLayoutId id="2147483695" r:id="rId35"/>
    <p:sldLayoutId id="2147483696" r:id="rId36"/>
    <p:sldLayoutId id="2147483697" r:id="rId37"/>
  </p:sldLayoutIdLst>
  <p:hf hdr="0" ftr="0" dt="0"/>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5.xml"/></Relationships>
</file>

<file path=ppt/slides/_rels/slide10.xml.rels><?xml version="1.0" encoding="UTF-8" standalone="yes"?>
<Relationships xmlns="http://schemas.openxmlformats.org/package/2006/relationships"><Relationship Id="rId3" Type="http://schemas.openxmlformats.org/officeDocument/2006/relationships/hyperlink" Target="https://reports.chewy.local/#/views/EPAStrengthsfindersAnalysis/StrengthsandBlindSpotsDashboard" TargetMode="External"/><Relationship Id="rId2" Type="http://schemas.openxmlformats.org/officeDocument/2006/relationships/image" Target="../media/image32.png"/><Relationship Id="rId1" Type="http://schemas.openxmlformats.org/officeDocument/2006/relationships/slideLayout" Target="../slideLayouts/slideLayout33.xml"/></Relationships>
</file>

<file path=ppt/slides/_rels/slide11.xml.rels><?xml version="1.0" encoding="UTF-8" standalone="yes"?>
<Relationships xmlns="http://schemas.openxmlformats.org/package/2006/relationships"><Relationship Id="rId3" Type="http://schemas.openxmlformats.org/officeDocument/2006/relationships/hyperlink" Target="https://reports.chewy.local/#/views/EPAStrengthsfindersAnalysis/StrengthsandBlindSpotsDashboard" TargetMode="External"/><Relationship Id="rId2" Type="http://schemas.openxmlformats.org/officeDocument/2006/relationships/image" Target="../media/image33.png"/><Relationship Id="rId1" Type="http://schemas.openxmlformats.org/officeDocument/2006/relationships/slideLayout" Target="../slideLayouts/slideLayout33.xml"/></Relationships>
</file>

<file path=ppt/slides/_rels/slide12.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38.emf"/><Relationship Id="rId2" Type="http://schemas.openxmlformats.org/officeDocument/2006/relationships/image" Target="../media/image37.em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hyperlink" Target="https://reports.chewy.local/#/views/EPAStrengthsfindersAnalysis-ProjectSelector/Dashboard5?:iid=1" TargetMode="External"/><Relationship Id="rId2" Type="http://schemas.openxmlformats.org/officeDocument/2006/relationships/image" Target="../media/image39.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hyperlink" Target="https://reports.chewy.local/#/views/NewTeamMemberStrength/NewTeamMember?:iid=2&#8203;" TargetMode="External"/><Relationship Id="rId2" Type="http://schemas.openxmlformats.org/officeDocument/2006/relationships/image" Target="../media/image40.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hyperlink" Target="https://reports.chewy.local/#/views/NewTeamMemberStrength/NewTeamMember?:iid=2&#8203;" TargetMode="External"/><Relationship Id="rId2" Type="http://schemas.openxmlformats.org/officeDocument/2006/relationships/image" Target="../media/image4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3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xml"/><Relationship Id="rId1" Type="http://schemas.openxmlformats.org/officeDocument/2006/relationships/slideLayout" Target="../slideLayouts/slideLayout33.xml"/></Relationships>
</file>

<file path=ppt/slides/_rels/slide4.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notesSlide" Target="../notesSlides/notesSlide3.xml"/><Relationship Id="rId1" Type="http://schemas.openxmlformats.org/officeDocument/2006/relationships/slideLayout" Target="../slideLayouts/slideLayout33.xml"/><Relationship Id="rId4" Type="http://schemas.openxmlformats.org/officeDocument/2006/relationships/image" Target="../media/image27.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3.xml"/></Relationships>
</file>

<file path=ppt/slides/_rels/slide6.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5.xml"/><Relationship Id="rId1" Type="http://schemas.openxmlformats.org/officeDocument/2006/relationships/slideLayout" Target="../slideLayouts/slideLayout33.xml"/><Relationship Id="rId4" Type="http://schemas.openxmlformats.org/officeDocument/2006/relationships/hyperlink" Target="https://reports.chewy.local/#/views/EPAStrengthsfindersAnalysis/StrengthsandBlindSpotsDashboard"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reports.chewy.local/#/views/EPAStrengthsfindersAnalysis/StrengthsandBlindSpotsDashboard" TargetMode="External"/><Relationship Id="rId2" Type="http://schemas.openxmlformats.org/officeDocument/2006/relationships/image" Target="../media/image29.png"/><Relationship Id="rId1" Type="http://schemas.openxmlformats.org/officeDocument/2006/relationships/slideLayout" Target="../slideLayouts/slideLayout33.xml"/></Relationships>
</file>

<file path=ppt/slides/_rels/slide8.xml.rels><?xml version="1.0" encoding="UTF-8" standalone="yes"?>
<Relationships xmlns="http://schemas.openxmlformats.org/package/2006/relationships"><Relationship Id="rId3" Type="http://schemas.openxmlformats.org/officeDocument/2006/relationships/hyperlink" Target="https://reports.chewy.local/#/views/EPAStrengthsfindersAnalysis/StrengthsandBlindSpotsDashboard" TargetMode="External"/><Relationship Id="rId2" Type="http://schemas.openxmlformats.org/officeDocument/2006/relationships/image" Target="../media/image30.png"/><Relationship Id="rId1" Type="http://schemas.openxmlformats.org/officeDocument/2006/relationships/slideLayout" Target="../slideLayouts/slideLayout33.xml"/></Relationships>
</file>

<file path=ppt/slides/_rels/slide9.xml.rels><?xml version="1.0" encoding="UTF-8" standalone="yes"?>
<Relationships xmlns="http://schemas.openxmlformats.org/package/2006/relationships"><Relationship Id="rId3" Type="http://schemas.openxmlformats.org/officeDocument/2006/relationships/hyperlink" Target="https://reports.chewy.local/#/views/EPAStrengthsfindersAnalysis/StrengthsandBlindSpotsDashboard" TargetMode="External"/><Relationship Id="rId2" Type="http://schemas.openxmlformats.org/officeDocument/2006/relationships/image" Target="../media/image31.png"/><Relationship Id="rId1" Type="http://schemas.openxmlformats.org/officeDocument/2006/relationships/slideLayout" Target="../slideLayouts/slideLayout3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DDA3BB-5557-479E-94E5-B6BAB3876298}"/>
              </a:ext>
            </a:extLst>
          </p:cNvPr>
          <p:cNvSpPr>
            <a:spLocks noGrp="1"/>
          </p:cNvSpPr>
          <p:nvPr>
            <p:ph type="title"/>
          </p:nvPr>
        </p:nvSpPr>
        <p:spPr>
          <a:xfrm>
            <a:off x="748937" y="2732405"/>
            <a:ext cx="9753091" cy="696595"/>
          </a:xfrm>
        </p:spPr>
        <p:txBody>
          <a:bodyPr/>
          <a:lstStyle/>
          <a:p>
            <a:r>
              <a:rPr lang="en-US"/>
              <a:t>STRENGTHSFINDER</a:t>
            </a:r>
          </a:p>
        </p:txBody>
      </p:sp>
      <p:sp>
        <p:nvSpPr>
          <p:cNvPr id="3" name="Slide Number Placeholder 2">
            <a:extLst>
              <a:ext uri="{FF2B5EF4-FFF2-40B4-BE49-F238E27FC236}">
                <a16:creationId xmlns:a16="http://schemas.microsoft.com/office/drawing/2014/main" id="{08333217-EA81-FB47-9328-DF8C230A54FD}"/>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prstClr val="white"/>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a:t>
            </a:fld>
            <a:endParaRPr kumimoji="0" lang="en-US" sz="1200" b="0" i="0" u="none" strike="noStrike" kern="1200" cap="none" spc="45" normalizeH="0" baseline="0" noProof="0">
              <a:ln>
                <a:noFill/>
              </a:ln>
              <a:solidFill>
                <a:prstClr val="white"/>
              </a:solidFill>
              <a:effectLst/>
              <a:uLnTx/>
              <a:uFillTx/>
              <a:latin typeface="Gill Sans MT"/>
              <a:ea typeface="+mn-ea"/>
            </a:endParaRPr>
          </a:p>
        </p:txBody>
      </p:sp>
      <p:pic>
        <p:nvPicPr>
          <p:cNvPr id="7" name="Picture 7">
            <a:extLst>
              <a:ext uri="{FF2B5EF4-FFF2-40B4-BE49-F238E27FC236}">
                <a16:creationId xmlns:a16="http://schemas.microsoft.com/office/drawing/2014/main" id="{AD0C8440-80D2-A02B-7F23-E26B53599078}"/>
              </a:ext>
            </a:extLst>
          </p:cNvPr>
          <p:cNvPicPr>
            <a:picLocks noChangeAspect="1"/>
          </p:cNvPicPr>
          <p:nvPr/>
        </p:nvPicPr>
        <p:blipFill>
          <a:blip r:embed="rId2"/>
          <a:stretch>
            <a:fillRect/>
          </a:stretch>
        </p:blipFill>
        <p:spPr>
          <a:xfrm>
            <a:off x="5799667" y="349257"/>
            <a:ext cx="5267600" cy="6859719"/>
          </a:xfrm>
          <a:prstGeom prst="rect">
            <a:avLst/>
          </a:prstGeom>
        </p:spPr>
      </p:pic>
    </p:spTree>
    <p:extLst>
      <p:ext uri="{BB962C8B-B14F-4D97-AF65-F5344CB8AC3E}">
        <p14:creationId xmlns:p14="http://schemas.microsoft.com/office/powerpoint/2010/main" val="13909308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7DE8A5-7AEF-02FB-3A00-60CA77DAAA03}"/>
              </a:ext>
            </a:extLst>
          </p:cNvPr>
          <p:cNvSpPr>
            <a:spLocks noGrp="1"/>
          </p:cNvSpPr>
          <p:nvPr>
            <p:ph sz="quarter" idx="10"/>
          </p:nvPr>
        </p:nvSpPr>
        <p:spPr/>
        <p:txBody>
          <a:bodyPr/>
          <a:lstStyle/>
          <a:p>
            <a:pPr algn="l"/>
            <a:r>
              <a:rPr lang="en-US">
                <a:ea typeface="+mj-lt"/>
                <a:cs typeface="+mj-lt"/>
              </a:rPr>
              <a:t>StrengthsFinder Team Grid – Data Strategy</a:t>
            </a:r>
          </a:p>
        </p:txBody>
      </p:sp>
      <p:sp>
        <p:nvSpPr>
          <p:cNvPr id="3" name="Slide Number Placeholder 2">
            <a:extLst>
              <a:ext uri="{FF2B5EF4-FFF2-40B4-BE49-F238E27FC236}">
                <a16:creationId xmlns:a16="http://schemas.microsoft.com/office/drawing/2014/main" id="{7943EAD0-287F-2191-203B-64FAD19A2F32}"/>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10</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4" name="Picture 4" descr="Timeline&#10;&#10;Description automatically generated">
            <a:extLst>
              <a:ext uri="{FF2B5EF4-FFF2-40B4-BE49-F238E27FC236}">
                <a16:creationId xmlns:a16="http://schemas.microsoft.com/office/drawing/2014/main" id="{73D3F3D5-E48A-4823-4E61-7365DE483BF9}"/>
              </a:ext>
            </a:extLst>
          </p:cNvPr>
          <p:cNvPicPr>
            <a:picLocks noChangeAspect="1"/>
          </p:cNvPicPr>
          <p:nvPr/>
        </p:nvPicPr>
        <p:blipFill>
          <a:blip r:embed="rId2"/>
          <a:stretch>
            <a:fillRect/>
          </a:stretch>
        </p:blipFill>
        <p:spPr>
          <a:xfrm>
            <a:off x="99484" y="1949046"/>
            <a:ext cx="12035366" cy="2970491"/>
          </a:xfrm>
          <a:prstGeom prst="rect">
            <a:avLst/>
          </a:prstGeom>
        </p:spPr>
      </p:pic>
      <p:sp>
        <p:nvSpPr>
          <p:cNvPr id="5" name="TextBox 4">
            <a:extLst>
              <a:ext uri="{FF2B5EF4-FFF2-40B4-BE49-F238E27FC236}">
                <a16:creationId xmlns:a16="http://schemas.microsoft.com/office/drawing/2014/main" id="{73968795-4FFD-05B5-5F27-8704D49EF973}"/>
              </a:ext>
            </a:extLst>
          </p:cNvPr>
          <p:cNvSpPr txBox="1"/>
          <p:nvPr/>
        </p:nvSpPr>
        <p:spPr>
          <a:xfrm>
            <a:off x="370116" y="972131"/>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6" name="TextBox 5">
            <a:extLst>
              <a:ext uri="{FF2B5EF4-FFF2-40B4-BE49-F238E27FC236}">
                <a16:creationId xmlns:a16="http://schemas.microsoft.com/office/drawing/2014/main" id="{7712C567-2076-E2AB-E707-2A5DB33288DA}"/>
              </a:ext>
            </a:extLst>
          </p:cNvPr>
          <p:cNvSpPr txBox="1"/>
          <p:nvPr/>
        </p:nvSpPr>
        <p:spPr>
          <a:xfrm>
            <a:off x="370116" y="5533270"/>
            <a:ext cx="61273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7" name="TextBox 6">
            <a:extLst>
              <a:ext uri="{FF2B5EF4-FFF2-40B4-BE49-F238E27FC236}">
                <a16:creationId xmlns:a16="http://schemas.microsoft.com/office/drawing/2014/main" id="{488B1CEF-3DC0-23A5-D1DE-B8A4E6F2F985}"/>
              </a:ext>
            </a:extLst>
          </p:cNvPr>
          <p:cNvSpPr txBox="1"/>
          <p:nvPr/>
        </p:nvSpPr>
        <p:spPr>
          <a:xfrm>
            <a:off x="1540649" y="972131"/>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Connectedness Restorative</a:t>
            </a:r>
            <a:r>
              <a:rPr kumimoji="0" lang="en-US" sz="1800" b="0" i="0" u="none" strike="noStrike" kern="1200" cap="none" spc="0" normalizeH="0" baseline="0" noProof="0">
                <a:ln>
                  <a:noFill/>
                </a:ln>
                <a:solidFill>
                  <a:srgbClr val="00B050"/>
                </a:solidFill>
                <a:effectLst/>
                <a:uLnTx/>
                <a:uFillTx/>
                <a:latin typeface="Calibri"/>
                <a:ea typeface="+mn-ea"/>
                <a:cs typeface="+mn-cs"/>
              </a:rPr>
              <a:t> </a:t>
            </a:r>
            <a:r>
              <a:rPr kumimoji="0" lang="en-US" sz="1800" b="0" i="0" u="none" strike="noStrike" kern="1200" cap="none" spc="0" normalizeH="0" baseline="0" noProof="0">
                <a:ln>
                  <a:noFill/>
                </a:ln>
                <a:solidFill>
                  <a:srgbClr val="002060"/>
                </a:solidFill>
                <a:effectLst/>
                <a:uLnTx/>
                <a:uFillTx/>
                <a:latin typeface="Calibri"/>
                <a:ea typeface="+mn-ea"/>
                <a:cs typeface="+mn-cs"/>
              </a:rPr>
              <a:t>Relator </a:t>
            </a:r>
            <a:r>
              <a:rPr kumimoji="0" lang="en-US" sz="1800" b="0" i="0" u="none" strike="noStrike" kern="1200" cap="none" spc="0" normalizeH="0" baseline="0" noProof="0">
                <a:ln>
                  <a:noFill/>
                </a:ln>
                <a:solidFill>
                  <a:srgbClr val="00B050"/>
                </a:solidFill>
                <a:effectLst/>
                <a:uLnTx/>
                <a:uFillTx/>
                <a:latin typeface="Calibri"/>
                <a:ea typeface="+mn-ea"/>
                <a:cs typeface="+mn-cs"/>
              </a:rPr>
              <a:t>Ideation</a:t>
            </a:r>
          </a:p>
        </p:txBody>
      </p:sp>
      <p:sp>
        <p:nvSpPr>
          <p:cNvPr id="8" name="TextBox 7">
            <a:extLst>
              <a:ext uri="{FF2B5EF4-FFF2-40B4-BE49-F238E27FC236}">
                <a16:creationId xmlns:a16="http://schemas.microsoft.com/office/drawing/2014/main" id="{2FFC6EC8-5BE2-3612-2FBC-4B2A32BBC445}"/>
              </a:ext>
            </a:extLst>
          </p:cNvPr>
          <p:cNvSpPr txBox="1"/>
          <p:nvPr/>
        </p:nvSpPr>
        <p:spPr>
          <a:xfrm>
            <a:off x="1540649" y="5533270"/>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Deliberative</a:t>
            </a:r>
            <a:r>
              <a:rPr kumimoji="0" lang="en-US" sz="1800" b="0" i="0" u="none" strike="noStrike" kern="1200" cap="none" spc="0" normalizeH="0" baseline="0" noProof="0">
                <a:ln>
                  <a:noFill/>
                </a:ln>
                <a:solidFill>
                  <a:srgbClr val="00B050"/>
                </a:solidFill>
                <a:effectLst/>
                <a:uLnTx/>
                <a:uFillTx/>
                <a:latin typeface="Calibri"/>
                <a:ea typeface="+mn-ea"/>
                <a:cs typeface="+mn-cs"/>
              </a:rPr>
              <a:t> </a:t>
            </a:r>
            <a:r>
              <a:rPr kumimoji="0" lang="en-US" sz="1800" b="0" i="0" u="none" strike="noStrike" kern="1200" cap="none" spc="0" normalizeH="0" baseline="0" noProof="0">
                <a:ln>
                  <a:noFill/>
                </a:ln>
                <a:solidFill>
                  <a:srgbClr val="F79646">
                    <a:lumMod val="75000"/>
                  </a:srgbClr>
                </a:solidFill>
                <a:effectLst/>
                <a:uLnTx/>
                <a:uFillTx/>
                <a:latin typeface="Calibri"/>
                <a:ea typeface="+mn-ea"/>
                <a:cs typeface="+mn-cs"/>
              </a:rPr>
              <a:t>Command Significance </a:t>
            </a:r>
            <a:r>
              <a:rPr kumimoji="0" lang="en-US" sz="1800" b="0" i="0" u="none" strike="noStrike" kern="1200" cap="none" spc="0" normalizeH="0" baseline="0" noProof="0">
                <a:ln>
                  <a:noFill/>
                </a:ln>
                <a:solidFill>
                  <a:srgbClr val="00B050"/>
                </a:solidFill>
                <a:effectLst/>
                <a:uLnTx/>
                <a:uFillTx/>
                <a:latin typeface="Calibri"/>
                <a:ea typeface="+mn-ea"/>
                <a:cs typeface="+mn-cs"/>
              </a:rPr>
              <a:t>Context</a:t>
            </a:r>
          </a:p>
        </p:txBody>
      </p:sp>
      <p:sp>
        <p:nvSpPr>
          <p:cNvPr id="10" name="TextBox 9">
            <a:extLst>
              <a:ext uri="{FF2B5EF4-FFF2-40B4-BE49-F238E27FC236}">
                <a16:creationId xmlns:a16="http://schemas.microsoft.com/office/drawing/2014/main" id="{05AAD53B-43C4-375A-F057-35F4BC82C0AA}"/>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3"/>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36018362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F7DE8A5-7AEF-02FB-3A00-60CA77DAAA03}"/>
              </a:ext>
            </a:extLst>
          </p:cNvPr>
          <p:cNvSpPr>
            <a:spLocks noGrp="1"/>
          </p:cNvSpPr>
          <p:nvPr>
            <p:ph sz="quarter" idx="10"/>
          </p:nvPr>
        </p:nvSpPr>
        <p:spPr/>
        <p:txBody>
          <a:bodyPr/>
          <a:lstStyle/>
          <a:p>
            <a:pPr algn="l"/>
            <a:r>
              <a:rPr lang="en-US">
                <a:ea typeface="+mj-lt"/>
                <a:cs typeface="+mj-lt"/>
              </a:rPr>
              <a:t>StrengthsFinder Team Grid – Leadership Team</a:t>
            </a:r>
          </a:p>
        </p:txBody>
      </p:sp>
      <p:sp>
        <p:nvSpPr>
          <p:cNvPr id="3" name="Slide Number Placeholder 2">
            <a:extLst>
              <a:ext uri="{FF2B5EF4-FFF2-40B4-BE49-F238E27FC236}">
                <a16:creationId xmlns:a16="http://schemas.microsoft.com/office/drawing/2014/main" id="{7943EAD0-287F-2191-203B-64FAD19A2F32}"/>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11</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5" name="Picture 5" descr="Table&#10;&#10;Description automatically generated">
            <a:extLst>
              <a:ext uri="{FF2B5EF4-FFF2-40B4-BE49-F238E27FC236}">
                <a16:creationId xmlns:a16="http://schemas.microsoft.com/office/drawing/2014/main" id="{5BF87A38-72FA-92C3-FD29-1344A4F87B90}"/>
              </a:ext>
            </a:extLst>
          </p:cNvPr>
          <p:cNvPicPr>
            <a:picLocks noChangeAspect="1"/>
          </p:cNvPicPr>
          <p:nvPr/>
        </p:nvPicPr>
        <p:blipFill>
          <a:blip r:embed="rId2"/>
          <a:stretch>
            <a:fillRect/>
          </a:stretch>
        </p:blipFill>
        <p:spPr>
          <a:xfrm>
            <a:off x="93134" y="1538901"/>
            <a:ext cx="12025841" cy="3784432"/>
          </a:xfrm>
          <a:prstGeom prst="rect">
            <a:avLst/>
          </a:prstGeom>
        </p:spPr>
      </p:pic>
      <p:sp>
        <p:nvSpPr>
          <p:cNvPr id="4" name="TextBox 3">
            <a:extLst>
              <a:ext uri="{FF2B5EF4-FFF2-40B4-BE49-F238E27FC236}">
                <a16:creationId xmlns:a16="http://schemas.microsoft.com/office/drawing/2014/main" id="{C65CB6FE-886C-6D4E-2175-85B819814A2C}"/>
              </a:ext>
            </a:extLst>
          </p:cNvPr>
          <p:cNvSpPr txBox="1"/>
          <p:nvPr/>
        </p:nvSpPr>
        <p:spPr>
          <a:xfrm>
            <a:off x="370116" y="972131"/>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6" name="TextBox 5">
            <a:extLst>
              <a:ext uri="{FF2B5EF4-FFF2-40B4-BE49-F238E27FC236}">
                <a16:creationId xmlns:a16="http://schemas.microsoft.com/office/drawing/2014/main" id="{C843BA4E-9FC5-F9E0-3A27-4D2D38A9B439}"/>
              </a:ext>
            </a:extLst>
          </p:cNvPr>
          <p:cNvSpPr txBox="1"/>
          <p:nvPr/>
        </p:nvSpPr>
        <p:spPr>
          <a:xfrm>
            <a:off x="370116" y="5533270"/>
            <a:ext cx="61273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7" name="TextBox 6">
            <a:extLst>
              <a:ext uri="{FF2B5EF4-FFF2-40B4-BE49-F238E27FC236}">
                <a16:creationId xmlns:a16="http://schemas.microsoft.com/office/drawing/2014/main" id="{D636D89E-25DC-7EBE-17A5-6186369468E5}"/>
              </a:ext>
            </a:extLst>
          </p:cNvPr>
          <p:cNvSpPr txBox="1"/>
          <p:nvPr/>
        </p:nvSpPr>
        <p:spPr>
          <a:xfrm>
            <a:off x="1540649" y="972131"/>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2060"/>
                </a:solidFill>
                <a:effectLst/>
                <a:uLnTx/>
                <a:uFillTx/>
                <a:latin typeface="Calibri"/>
                <a:ea typeface="+mn-ea"/>
                <a:cs typeface="+mn-cs"/>
              </a:rPr>
              <a:t>Relator</a:t>
            </a:r>
            <a:r>
              <a:rPr kumimoji="0" lang="en-US" sz="1800" b="0" i="0" u="none" strike="noStrike" kern="1200" cap="none" spc="0" normalizeH="0" baseline="0" noProof="0">
                <a:ln>
                  <a:noFill/>
                </a:ln>
                <a:solidFill>
                  <a:srgbClr val="00B050"/>
                </a:solidFill>
                <a:effectLst/>
                <a:uLnTx/>
                <a:uFillTx/>
                <a:latin typeface="Calibri"/>
                <a:ea typeface="+mn-ea"/>
                <a:cs typeface="+mn-cs"/>
              </a:rPr>
              <a:t> Ideation</a:t>
            </a:r>
            <a:endParaRPr kumimoji="0" lang="en-US" sz="1800" b="0" i="0" u="none" strike="noStrike" kern="1200" cap="none" spc="0" normalizeH="0" baseline="0" noProof="0">
              <a:ln>
                <a:noFill/>
              </a:ln>
              <a:solidFill>
                <a:srgbClr val="002060"/>
              </a:solidFill>
              <a:effectLst/>
              <a:uLnTx/>
              <a:uFillTx/>
              <a:latin typeface="Calibri"/>
              <a:ea typeface="+mn-ea"/>
              <a:cs typeface="+mn-cs"/>
            </a:endParaRPr>
          </a:p>
        </p:txBody>
      </p:sp>
      <p:sp>
        <p:nvSpPr>
          <p:cNvPr id="8" name="TextBox 7">
            <a:extLst>
              <a:ext uri="{FF2B5EF4-FFF2-40B4-BE49-F238E27FC236}">
                <a16:creationId xmlns:a16="http://schemas.microsoft.com/office/drawing/2014/main" id="{326FADCF-FF2B-A4F2-8308-4672114B9FB1}"/>
              </a:ext>
            </a:extLst>
          </p:cNvPr>
          <p:cNvSpPr txBox="1"/>
          <p:nvPr/>
        </p:nvSpPr>
        <p:spPr>
          <a:xfrm>
            <a:off x="1540649" y="5533270"/>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Discipline</a:t>
            </a:r>
            <a:r>
              <a:rPr kumimoji="0" lang="en-US" sz="1800" b="0" i="0" u="none" strike="noStrike" kern="1200" cap="none" spc="0" normalizeH="0" baseline="0" noProof="0">
                <a:ln>
                  <a:noFill/>
                </a:ln>
                <a:solidFill>
                  <a:srgbClr val="00B050"/>
                </a:solidFill>
                <a:effectLst/>
                <a:uLnTx/>
                <a:uFillTx/>
                <a:latin typeface="Calibri"/>
                <a:ea typeface="+mn-ea"/>
                <a:cs typeface="+mn-cs"/>
              </a:rPr>
              <a:t> </a:t>
            </a:r>
            <a:r>
              <a:rPr kumimoji="0" lang="en-US" sz="1800" b="0" i="0" u="none" strike="noStrike" kern="1200" cap="none" spc="0" normalizeH="0" baseline="0" noProof="0">
                <a:ln>
                  <a:noFill/>
                </a:ln>
                <a:solidFill>
                  <a:srgbClr val="002060"/>
                </a:solidFill>
                <a:effectLst/>
                <a:uLnTx/>
                <a:uFillTx/>
                <a:latin typeface="Calibri"/>
                <a:ea typeface="+mn-ea"/>
                <a:cs typeface="+mn-cs"/>
              </a:rPr>
              <a:t>Woo Includer</a:t>
            </a:r>
          </a:p>
        </p:txBody>
      </p:sp>
      <p:sp>
        <p:nvSpPr>
          <p:cNvPr id="10" name="TextBox 9">
            <a:extLst>
              <a:ext uri="{FF2B5EF4-FFF2-40B4-BE49-F238E27FC236}">
                <a16:creationId xmlns:a16="http://schemas.microsoft.com/office/drawing/2014/main" id="{007D3766-2DB3-4B9D-EC3C-21C12F296E10}"/>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3"/>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22454537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F21A3-15FC-D9C4-02E9-86B450DF66FF}"/>
              </a:ext>
            </a:extLst>
          </p:cNvPr>
          <p:cNvSpPr>
            <a:spLocks noGrp="1"/>
          </p:cNvSpPr>
          <p:nvPr>
            <p:ph type="title"/>
          </p:nvPr>
        </p:nvSpPr>
        <p:spPr>
          <a:xfrm>
            <a:off x="296176" y="3332240"/>
            <a:ext cx="9753091" cy="696595"/>
          </a:xfrm>
        </p:spPr>
        <p:txBody>
          <a:bodyPr/>
          <a:lstStyle/>
          <a:p>
            <a:r>
              <a:rPr lang="en-US"/>
              <a:t>Break Time</a:t>
            </a:r>
          </a:p>
        </p:txBody>
      </p:sp>
      <p:sp>
        <p:nvSpPr>
          <p:cNvPr id="4" name="Slide Number Placeholder 3">
            <a:extLst>
              <a:ext uri="{FF2B5EF4-FFF2-40B4-BE49-F238E27FC236}">
                <a16:creationId xmlns:a16="http://schemas.microsoft.com/office/drawing/2014/main" id="{D3DC0C23-1ADE-C1BA-AB32-60BB696B6847}"/>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12</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5" name="Picture 4">
            <a:extLst>
              <a:ext uri="{FF2B5EF4-FFF2-40B4-BE49-F238E27FC236}">
                <a16:creationId xmlns:a16="http://schemas.microsoft.com/office/drawing/2014/main" id="{E0D74FB0-91CB-6ABC-B42A-958634F3BBA7}"/>
              </a:ext>
            </a:extLst>
          </p:cNvPr>
          <p:cNvPicPr>
            <a:picLocks noChangeAspect="1"/>
          </p:cNvPicPr>
          <p:nvPr/>
        </p:nvPicPr>
        <p:blipFill>
          <a:blip r:embed="rId2"/>
          <a:stretch>
            <a:fillRect/>
          </a:stretch>
        </p:blipFill>
        <p:spPr>
          <a:xfrm>
            <a:off x="6196615" y="862615"/>
            <a:ext cx="5995386" cy="5995386"/>
          </a:xfrm>
          <a:prstGeom prst="rect">
            <a:avLst/>
          </a:prstGeom>
        </p:spPr>
      </p:pic>
      <p:sp>
        <p:nvSpPr>
          <p:cNvPr id="7" name="Text Placeholder 6">
            <a:extLst>
              <a:ext uri="{FF2B5EF4-FFF2-40B4-BE49-F238E27FC236}">
                <a16:creationId xmlns:a16="http://schemas.microsoft.com/office/drawing/2014/main" id="{664365D2-3FC1-C65E-4B01-020F45651543}"/>
              </a:ext>
            </a:extLst>
          </p:cNvPr>
          <p:cNvSpPr>
            <a:spLocks noGrp="1"/>
          </p:cNvSpPr>
          <p:nvPr>
            <p:ph type="body" idx="1"/>
          </p:nvPr>
        </p:nvSpPr>
        <p:spPr>
          <a:xfrm>
            <a:off x="378781" y="6966086"/>
            <a:ext cx="10972800" cy="4526280"/>
          </a:xfrm>
        </p:spPr>
        <p:txBody>
          <a:bodyPr/>
          <a:lstStyle/>
          <a:p>
            <a:endParaRPr lang="en-US"/>
          </a:p>
        </p:txBody>
      </p:sp>
    </p:spTree>
    <p:extLst>
      <p:ext uri="{BB962C8B-B14F-4D97-AF65-F5344CB8AC3E}">
        <p14:creationId xmlns:p14="http://schemas.microsoft.com/office/powerpoint/2010/main" val="31947222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F21A3-15FC-D9C4-02E9-86B450DF66FF}"/>
              </a:ext>
            </a:extLst>
          </p:cNvPr>
          <p:cNvSpPr>
            <a:spLocks noGrp="1"/>
          </p:cNvSpPr>
          <p:nvPr>
            <p:ph type="title"/>
          </p:nvPr>
        </p:nvSpPr>
        <p:spPr>
          <a:xfrm>
            <a:off x="102539" y="3332240"/>
            <a:ext cx="5147193" cy="696595"/>
          </a:xfrm>
        </p:spPr>
        <p:txBody>
          <a:bodyPr/>
          <a:lstStyle/>
          <a:p>
            <a:r>
              <a:rPr lang="en-US"/>
              <a:t>StrengthsFinder Hackathon</a:t>
            </a:r>
          </a:p>
        </p:txBody>
      </p:sp>
      <p:sp>
        <p:nvSpPr>
          <p:cNvPr id="4" name="Slide Number Placeholder 3">
            <a:extLst>
              <a:ext uri="{FF2B5EF4-FFF2-40B4-BE49-F238E27FC236}">
                <a16:creationId xmlns:a16="http://schemas.microsoft.com/office/drawing/2014/main" id="{D3DC0C23-1ADE-C1BA-AB32-60BB696B6847}"/>
              </a:ext>
            </a:extLst>
          </p:cNvPr>
          <p:cNvSpPr>
            <a:spLocks noGrp="1"/>
          </p:cNvSpPr>
          <p:nvPr>
            <p:ph type="sldNum" sz="quarter" idx="7"/>
          </p:nvPr>
        </p:nvSpPr>
        <p:spPr>
          <a:xfrm>
            <a:off x="10025719" y="6383076"/>
            <a:ext cx="259715" cy="204470"/>
          </a:xfrm>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13</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sp>
        <p:nvSpPr>
          <p:cNvPr id="5" name="TextBox 4">
            <a:extLst>
              <a:ext uri="{FF2B5EF4-FFF2-40B4-BE49-F238E27FC236}">
                <a16:creationId xmlns:a16="http://schemas.microsoft.com/office/drawing/2014/main" id="{AFE8C3DC-CC1C-2ADE-AA00-E09F8B7D6220}"/>
              </a:ext>
            </a:extLst>
          </p:cNvPr>
          <p:cNvSpPr txBox="1"/>
          <p:nvPr/>
        </p:nvSpPr>
        <p:spPr>
          <a:xfrm>
            <a:off x="4815416" y="1407583"/>
            <a:ext cx="6858000" cy="286232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Each team gets 45 minutes (30 minutes prior to lunch, and 15 minutes after lunch) to take the StrengthsFinder data to see what other types of insights they can find about how our team(s) can work together better</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Take the data model on the next slide, and BI Developers and Data Scientists can pull together data into tools, and Insights Managers can look at the data and dig in to see what types of insights you can find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Create 1 slide with your insights and storytelling, and come back ready to present your findings (3-4 minutes per team)</a:t>
            </a:r>
          </a:p>
        </p:txBody>
      </p:sp>
      <p:sp>
        <p:nvSpPr>
          <p:cNvPr id="8" name="TextBox 7">
            <a:extLst>
              <a:ext uri="{FF2B5EF4-FFF2-40B4-BE49-F238E27FC236}">
                <a16:creationId xmlns:a16="http://schemas.microsoft.com/office/drawing/2014/main" id="{1678277B-DFF6-1A89-870B-DF737B38663A}"/>
              </a:ext>
            </a:extLst>
          </p:cNvPr>
          <p:cNvSpPr txBox="1"/>
          <p:nvPr/>
        </p:nvSpPr>
        <p:spPr>
          <a:xfrm>
            <a:off x="4983717" y="5142516"/>
            <a:ext cx="1427555" cy="1200329"/>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David L (BI)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Daljeet (PI)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Sadie (PS)</a:t>
            </a: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
        <p:nvSpPr>
          <p:cNvPr id="10" name="TextBox 9">
            <a:extLst>
              <a:ext uri="{FF2B5EF4-FFF2-40B4-BE49-F238E27FC236}">
                <a16:creationId xmlns:a16="http://schemas.microsoft.com/office/drawing/2014/main" id="{A01B2CBD-FE75-5528-609C-3876E48565C9}"/>
              </a:ext>
            </a:extLst>
          </p:cNvPr>
          <p:cNvSpPr txBox="1"/>
          <p:nvPr/>
        </p:nvSpPr>
        <p:spPr>
          <a:xfrm>
            <a:off x="6928921" y="5110766"/>
            <a:ext cx="2807746" cy="1477328"/>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Shannon (BI)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Keelie (PI)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Baron (PS)</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Kyle (BI)</a:t>
            </a:r>
          </a:p>
        </p:txBody>
      </p:sp>
      <p:sp>
        <p:nvSpPr>
          <p:cNvPr id="12" name="TextBox 11">
            <a:extLst>
              <a:ext uri="{FF2B5EF4-FFF2-40B4-BE49-F238E27FC236}">
                <a16:creationId xmlns:a16="http://schemas.microsoft.com/office/drawing/2014/main" id="{12288BC6-6B2E-0893-C62C-78CC82782793}"/>
              </a:ext>
            </a:extLst>
          </p:cNvPr>
          <p:cNvSpPr txBox="1"/>
          <p:nvPr/>
        </p:nvSpPr>
        <p:spPr>
          <a:xfrm>
            <a:off x="8825428" y="5110766"/>
            <a:ext cx="2807746" cy="1200329"/>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Lalit (BI)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Nicole (PI)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Michelle (DS)</a:t>
            </a:r>
          </a:p>
        </p:txBody>
      </p:sp>
      <p:sp>
        <p:nvSpPr>
          <p:cNvPr id="13" name="TextBox 12">
            <a:extLst>
              <a:ext uri="{FF2B5EF4-FFF2-40B4-BE49-F238E27FC236}">
                <a16:creationId xmlns:a16="http://schemas.microsoft.com/office/drawing/2014/main" id="{971AE5DF-B66F-2F9D-BB10-CC8463B25D24}"/>
              </a:ext>
            </a:extLst>
          </p:cNvPr>
          <p:cNvSpPr txBox="1"/>
          <p:nvPr/>
        </p:nvSpPr>
        <p:spPr>
          <a:xfrm>
            <a:off x="10524053" y="5110766"/>
            <a:ext cx="2807746" cy="1200329"/>
          </a:xfrm>
          <a:prstGeom prst="rect">
            <a:avLst/>
          </a:prstGeom>
          <a:noFill/>
        </p:spPr>
        <p:txBody>
          <a:bodyPr wrap="square" lIns="91440" tIns="45720" rIns="91440" bIns="45720" rtlCol="0" anchor="t">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4 (Virtual)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Arun (BI)</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David G (PI)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Calibri"/>
              </a:rPr>
              <a:t>Pat (PS)</a:t>
            </a:r>
          </a:p>
        </p:txBody>
      </p:sp>
    </p:spTree>
    <p:extLst>
      <p:ext uri="{BB962C8B-B14F-4D97-AF65-F5344CB8AC3E}">
        <p14:creationId xmlns:p14="http://schemas.microsoft.com/office/powerpoint/2010/main" val="38678949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F21A3-15FC-D9C4-02E9-86B450DF66FF}"/>
              </a:ext>
            </a:extLst>
          </p:cNvPr>
          <p:cNvSpPr>
            <a:spLocks noGrp="1"/>
          </p:cNvSpPr>
          <p:nvPr>
            <p:ph type="title"/>
          </p:nvPr>
        </p:nvSpPr>
        <p:spPr>
          <a:xfrm>
            <a:off x="102539" y="3332240"/>
            <a:ext cx="5147193" cy="696595"/>
          </a:xfrm>
        </p:spPr>
        <p:txBody>
          <a:bodyPr/>
          <a:lstStyle/>
          <a:p>
            <a:r>
              <a:rPr lang="en-US"/>
              <a:t>StrengthsFinder Hackathon</a:t>
            </a:r>
          </a:p>
        </p:txBody>
      </p:sp>
      <p:sp>
        <p:nvSpPr>
          <p:cNvPr id="4" name="Slide Number Placeholder 3">
            <a:extLst>
              <a:ext uri="{FF2B5EF4-FFF2-40B4-BE49-F238E27FC236}">
                <a16:creationId xmlns:a16="http://schemas.microsoft.com/office/drawing/2014/main" id="{D3DC0C23-1ADE-C1BA-AB32-60BB696B6847}"/>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14</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5" name="Picture 5" descr="Diagram&#10;&#10;Description automatically generated">
            <a:extLst>
              <a:ext uri="{FF2B5EF4-FFF2-40B4-BE49-F238E27FC236}">
                <a16:creationId xmlns:a16="http://schemas.microsoft.com/office/drawing/2014/main" id="{E21F9335-F9B6-E68B-ED85-46710B6E93E4}"/>
              </a:ext>
            </a:extLst>
          </p:cNvPr>
          <p:cNvPicPr>
            <a:picLocks noChangeAspect="1"/>
          </p:cNvPicPr>
          <p:nvPr/>
        </p:nvPicPr>
        <p:blipFill>
          <a:blip r:embed="rId2"/>
          <a:stretch>
            <a:fillRect/>
          </a:stretch>
        </p:blipFill>
        <p:spPr>
          <a:xfrm>
            <a:off x="4872567" y="1059334"/>
            <a:ext cx="7092949" cy="5310831"/>
          </a:xfrm>
          <a:prstGeom prst="rect">
            <a:avLst/>
          </a:prstGeom>
        </p:spPr>
      </p:pic>
      <p:sp>
        <p:nvSpPr>
          <p:cNvPr id="6" name="TextBox 5">
            <a:extLst>
              <a:ext uri="{FF2B5EF4-FFF2-40B4-BE49-F238E27FC236}">
                <a16:creationId xmlns:a16="http://schemas.microsoft.com/office/drawing/2014/main" id="{9709FED1-3446-862C-40FC-AF3A0F3D9691}"/>
              </a:ext>
            </a:extLst>
          </p:cNvPr>
          <p:cNvSpPr txBox="1"/>
          <p:nvPr/>
        </p:nvSpPr>
        <p:spPr>
          <a:xfrm>
            <a:off x="6551083" y="296333"/>
            <a:ext cx="53340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prstClr val="white"/>
                </a:solidFill>
                <a:effectLst/>
                <a:uLnTx/>
                <a:uFillTx/>
                <a:latin typeface="Calibri"/>
                <a:ea typeface="+mn-ea"/>
                <a:cs typeface="Calibri"/>
              </a:rPr>
              <a:t>Data</a:t>
            </a:r>
            <a:r>
              <a:rPr kumimoji="0" lang="en-US" sz="1800" b="0" i="0" u="none" strike="noStrike" kern="1200" cap="none" spc="0" normalizeH="0" baseline="0" noProof="0">
                <a:ln>
                  <a:noFill/>
                </a:ln>
                <a:solidFill>
                  <a:prstClr val="white"/>
                </a:solidFill>
                <a:effectLst/>
                <a:uLnTx/>
                <a:uFillTx/>
                <a:latin typeface="Calibri"/>
                <a:ea typeface="+mn-ea"/>
                <a:cs typeface="Calibri"/>
              </a:rPr>
              <a:t>: D_HRDATAMART_SBX.S_ANALYTICS_SBX</a:t>
            </a:r>
          </a:p>
        </p:txBody>
      </p:sp>
      <p:pic>
        <p:nvPicPr>
          <p:cNvPr id="8" name="Picture 8" descr="Text&#10;&#10;Description automatically generated">
            <a:extLst>
              <a:ext uri="{FF2B5EF4-FFF2-40B4-BE49-F238E27FC236}">
                <a16:creationId xmlns:a16="http://schemas.microsoft.com/office/drawing/2014/main" id="{1B861825-2B71-741E-50A2-2DE9704DF955}"/>
              </a:ext>
            </a:extLst>
          </p:cNvPr>
          <p:cNvPicPr>
            <a:picLocks noChangeAspect="1"/>
          </p:cNvPicPr>
          <p:nvPr/>
        </p:nvPicPr>
        <p:blipFill>
          <a:blip r:embed="rId3"/>
          <a:stretch>
            <a:fillRect/>
          </a:stretch>
        </p:blipFill>
        <p:spPr>
          <a:xfrm>
            <a:off x="379942" y="480952"/>
            <a:ext cx="5484283" cy="265761"/>
          </a:xfrm>
          <a:prstGeom prst="rect">
            <a:avLst/>
          </a:prstGeom>
        </p:spPr>
      </p:pic>
      <p:sp>
        <p:nvSpPr>
          <p:cNvPr id="9" name="TextBox 8">
            <a:extLst>
              <a:ext uri="{FF2B5EF4-FFF2-40B4-BE49-F238E27FC236}">
                <a16:creationId xmlns:a16="http://schemas.microsoft.com/office/drawing/2014/main" id="{067FD806-82D2-2F3D-17D6-BB9ED9575738}"/>
              </a:ext>
            </a:extLst>
          </p:cNvPr>
          <p:cNvSpPr txBox="1"/>
          <p:nvPr/>
        </p:nvSpPr>
        <p:spPr>
          <a:xfrm>
            <a:off x="342900" y="110067"/>
            <a:ext cx="2891366"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FFFFFF"/>
                </a:solidFill>
                <a:effectLst/>
                <a:uLnTx/>
                <a:uFillTx/>
                <a:latin typeface="Calibri"/>
                <a:ea typeface="+mn-ea"/>
                <a:cs typeface="+mn-cs"/>
              </a:rPr>
              <a:t>Sample Tableau Dashboard</a:t>
            </a:r>
            <a:r>
              <a:rPr kumimoji="0" lang="en-US" sz="1800" b="0" i="0" u="none" strike="noStrike" kern="1200" cap="none" spc="0" normalizeH="0" baseline="0" noProof="0">
                <a:ln>
                  <a:noFill/>
                </a:ln>
                <a:solidFill>
                  <a:srgbClr val="FFFFFF"/>
                </a:solidFill>
                <a:effectLst/>
                <a:uLnTx/>
                <a:uFillTx/>
                <a:latin typeface="Calibri"/>
                <a:ea typeface="+mn-ea"/>
                <a:cs typeface="+mn-cs"/>
              </a:rPr>
              <a:t>: </a:t>
            </a:r>
            <a:endParaRPr kumimoji="0" lang="en-US" sz="18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528631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10D5D2-EEA6-A485-5414-69FC52E765A6}"/>
              </a:ext>
            </a:extLst>
          </p:cNvPr>
          <p:cNvSpPr>
            <a:spLocks noGrp="1"/>
          </p:cNvSpPr>
          <p:nvPr>
            <p:ph type="title"/>
          </p:nvPr>
        </p:nvSpPr>
        <p:spPr/>
        <p:txBody>
          <a:bodyPr/>
          <a:lstStyle/>
          <a:p>
            <a:r>
              <a:rPr lang="en-US">
                <a:solidFill>
                  <a:schemeClr val="tx2"/>
                </a:solidFill>
              </a:rPr>
              <a:t>Team Breakout Presentations</a:t>
            </a:r>
          </a:p>
        </p:txBody>
      </p:sp>
      <p:sp>
        <p:nvSpPr>
          <p:cNvPr id="4" name="Slide Number Placeholder 3">
            <a:extLst>
              <a:ext uri="{FF2B5EF4-FFF2-40B4-BE49-F238E27FC236}">
                <a16:creationId xmlns:a16="http://schemas.microsoft.com/office/drawing/2014/main" id="{FAD283A3-3C5A-CD7B-5EB1-CACC3E69F7FD}"/>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15</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spTree>
    <p:extLst>
      <p:ext uri="{BB962C8B-B14F-4D97-AF65-F5344CB8AC3E}">
        <p14:creationId xmlns:p14="http://schemas.microsoft.com/office/powerpoint/2010/main" val="312500974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BF21A3-15FC-D9C4-02E9-86B450DF66FF}"/>
              </a:ext>
            </a:extLst>
          </p:cNvPr>
          <p:cNvSpPr>
            <a:spLocks noGrp="1"/>
          </p:cNvSpPr>
          <p:nvPr>
            <p:ph type="title"/>
          </p:nvPr>
        </p:nvSpPr>
        <p:spPr>
          <a:xfrm>
            <a:off x="102539" y="3332240"/>
            <a:ext cx="5147193" cy="696595"/>
          </a:xfrm>
        </p:spPr>
        <p:txBody>
          <a:bodyPr/>
          <a:lstStyle/>
          <a:p>
            <a:r>
              <a:rPr lang="en-US"/>
              <a:t>StrengthsFinder Hackathon</a:t>
            </a:r>
          </a:p>
        </p:txBody>
      </p:sp>
      <p:sp>
        <p:nvSpPr>
          <p:cNvPr id="4" name="Slide Number Placeholder 3">
            <a:extLst>
              <a:ext uri="{FF2B5EF4-FFF2-40B4-BE49-F238E27FC236}">
                <a16:creationId xmlns:a16="http://schemas.microsoft.com/office/drawing/2014/main" id="{D3DC0C23-1ADE-C1BA-AB32-60BB696B6847}"/>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16</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13" name="Picture 12">
            <a:extLst>
              <a:ext uri="{FF2B5EF4-FFF2-40B4-BE49-F238E27FC236}">
                <a16:creationId xmlns:a16="http://schemas.microsoft.com/office/drawing/2014/main" id="{FAB07ABC-DF7B-D7B4-F2D2-A4EDC3D2734B}"/>
              </a:ext>
            </a:extLst>
          </p:cNvPr>
          <p:cNvPicPr>
            <a:picLocks noChangeAspect="1"/>
          </p:cNvPicPr>
          <p:nvPr/>
        </p:nvPicPr>
        <p:blipFill>
          <a:blip r:embed="rId2"/>
          <a:stretch>
            <a:fillRect/>
          </a:stretch>
        </p:blipFill>
        <p:spPr>
          <a:xfrm>
            <a:off x="7982489" y="3731052"/>
            <a:ext cx="3721394" cy="2704941"/>
          </a:xfrm>
          <a:prstGeom prst="rect">
            <a:avLst/>
          </a:prstGeom>
        </p:spPr>
      </p:pic>
      <p:pic>
        <p:nvPicPr>
          <p:cNvPr id="14" name="Picture 13">
            <a:extLst>
              <a:ext uri="{FF2B5EF4-FFF2-40B4-BE49-F238E27FC236}">
                <a16:creationId xmlns:a16="http://schemas.microsoft.com/office/drawing/2014/main" id="{8D4FE34F-3D38-8247-7A50-212284CEB7F1}"/>
              </a:ext>
            </a:extLst>
          </p:cNvPr>
          <p:cNvPicPr>
            <a:picLocks noChangeAspect="1"/>
          </p:cNvPicPr>
          <p:nvPr/>
        </p:nvPicPr>
        <p:blipFill>
          <a:blip r:embed="rId3"/>
          <a:stretch>
            <a:fillRect/>
          </a:stretch>
        </p:blipFill>
        <p:spPr>
          <a:xfrm>
            <a:off x="7982488" y="1023577"/>
            <a:ext cx="3721394" cy="2656960"/>
          </a:xfrm>
          <a:prstGeom prst="rect">
            <a:avLst/>
          </a:prstGeom>
        </p:spPr>
      </p:pic>
      <p:sp>
        <p:nvSpPr>
          <p:cNvPr id="15" name="TextBox 14">
            <a:extLst>
              <a:ext uri="{FF2B5EF4-FFF2-40B4-BE49-F238E27FC236}">
                <a16:creationId xmlns:a16="http://schemas.microsoft.com/office/drawing/2014/main" id="{8F212409-D479-CE2B-D325-E36ADCE24758}"/>
              </a:ext>
            </a:extLst>
          </p:cNvPr>
          <p:cNvSpPr txBox="1"/>
          <p:nvPr/>
        </p:nvSpPr>
        <p:spPr>
          <a:xfrm>
            <a:off x="3986221" y="1096733"/>
            <a:ext cx="3920067" cy="3416320"/>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This model highlights best matches for substitute and complimentary traits.</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ea"/>
              <a:cs typeface="+mn-cs"/>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Substitute: The best pairing based on related traits and scores. Think someone who could cover for you and remain BAU</a:t>
            </a: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Complimentary: The best pairing based on the most different traits and scores. Think who would compliment your blind spots with their strengths.</a:t>
            </a:r>
          </a:p>
        </p:txBody>
      </p:sp>
      <p:sp>
        <p:nvSpPr>
          <p:cNvPr id="3" name="Title 1">
            <a:extLst>
              <a:ext uri="{FF2B5EF4-FFF2-40B4-BE49-F238E27FC236}">
                <a16:creationId xmlns:a16="http://schemas.microsoft.com/office/drawing/2014/main" id="{D1185EC8-B54A-5B8D-BEFB-7F0B21E38186}"/>
              </a:ext>
            </a:extLst>
          </p:cNvPr>
          <p:cNvSpPr txBox="1">
            <a:spLocks/>
          </p:cNvSpPr>
          <p:nvPr/>
        </p:nvSpPr>
        <p:spPr>
          <a:xfrm>
            <a:off x="224117" y="155813"/>
            <a:ext cx="8303434" cy="677108"/>
          </a:xfrm>
          <a:prstGeom prst="rect">
            <a:avLst/>
          </a:prstGeom>
        </p:spPr>
        <p:txBody>
          <a:bodyPr wrap="square" lIns="0" tIns="0" rIns="0" bIns="0">
            <a:spAutoFit/>
          </a:bodyPr>
          <a:lstStyle>
            <a:lvl1pPr>
              <a:defRPr sz="4400" b="1" i="0">
                <a:solidFill>
                  <a:schemeClr val="bg1"/>
                </a:solidFill>
                <a:latin typeface="Gill Sans MT"/>
                <a:ea typeface="+mj-ea"/>
                <a:cs typeface="Gill Sans M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0" cap="none" spc="0" normalizeH="0" baseline="0" noProof="0">
                <a:ln>
                  <a:noFill/>
                </a:ln>
                <a:solidFill>
                  <a:prstClr val="white"/>
                </a:solidFill>
                <a:effectLst/>
                <a:uLnTx/>
                <a:uFillTx/>
                <a:latin typeface="Gill Sans MT"/>
                <a:ea typeface="+mj-ea"/>
              </a:rPr>
              <a:t>Kyle, Baron, Shannon, Keelie</a:t>
            </a:r>
          </a:p>
        </p:txBody>
      </p:sp>
    </p:spTree>
    <p:extLst>
      <p:ext uri="{BB962C8B-B14F-4D97-AF65-F5344CB8AC3E}">
        <p14:creationId xmlns:p14="http://schemas.microsoft.com/office/powerpoint/2010/main" val="388809346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Content Placeholder 4">
            <a:extLst>
              <a:ext uri="{FF2B5EF4-FFF2-40B4-BE49-F238E27FC236}">
                <a16:creationId xmlns:a16="http://schemas.microsoft.com/office/drawing/2014/main" id="{AD60BAB2-8840-3128-77BC-A9023F280C8D}"/>
              </a:ext>
            </a:extLst>
          </p:cNvPr>
          <p:cNvPicPr>
            <a:picLocks noGrp="1" noChangeAspect="1"/>
          </p:cNvPicPr>
          <p:nvPr>
            <p:ph idx="1"/>
          </p:nvPr>
        </p:nvPicPr>
        <p:blipFill>
          <a:blip r:embed="rId2"/>
          <a:stretch>
            <a:fillRect/>
          </a:stretch>
        </p:blipFill>
        <p:spPr>
          <a:xfrm>
            <a:off x="4879195" y="924673"/>
            <a:ext cx="6978348" cy="5636088"/>
          </a:xfrm>
        </p:spPr>
      </p:pic>
      <p:sp>
        <p:nvSpPr>
          <p:cNvPr id="2" name="Title 1">
            <a:extLst>
              <a:ext uri="{FF2B5EF4-FFF2-40B4-BE49-F238E27FC236}">
                <a16:creationId xmlns:a16="http://schemas.microsoft.com/office/drawing/2014/main" id="{A74BCD9F-1D0F-322C-59B7-EC75AB1A7310}"/>
              </a:ext>
            </a:extLst>
          </p:cNvPr>
          <p:cNvSpPr txBox="1">
            <a:spLocks/>
          </p:cNvSpPr>
          <p:nvPr/>
        </p:nvSpPr>
        <p:spPr>
          <a:xfrm>
            <a:off x="224117" y="155813"/>
            <a:ext cx="8303434" cy="677108"/>
          </a:xfrm>
          <a:prstGeom prst="rect">
            <a:avLst/>
          </a:prstGeom>
        </p:spPr>
        <p:txBody>
          <a:bodyPr wrap="square" lIns="0" tIns="0" rIns="0" bIns="0">
            <a:spAutoFit/>
          </a:bodyPr>
          <a:lstStyle>
            <a:lvl1pPr>
              <a:defRPr sz="4400" b="1" i="0">
                <a:solidFill>
                  <a:schemeClr val="bg1"/>
                </a:solidFill>
                <a:latin typeface="Gill Sans MT"/>
                <a:ea typeface="+mj-ea"/>
                <a:cs typeface="Gill Sans M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prstClr val="white"/>
                </a:solidFill>
                <a:effectLst/>
                <a:uLnTx/>
                <a:uFillTx/>
                <a:latin typeface="Gill Sans MT"/>
                <a:ea typeface="+mj-ea"/>
              </a:rPr>
              <a:t>Nicole, Michelle, Lalit</a:t>
            </a:r>
          </a:p>
        </p:txBody>
      </p:sp>
      <p:sp>
        <p:nvSpPr>
          <p:cNvPr id="4" name="TextBox 3">
            <a:extLst>
              <a:ext uri="{FF2B5EF4-FFF2-40B4-BE49-F238E27FC236}">
                <a16:creationId xmlns:a16="http://schemas.microsoft.com/office/drawing/2014/main" id="{7B355A22-5D9E-73D4-B11F-3C2B4E613D3A}"/>
              </a:ext>
            </a:extLst>
          </p:cNvPr>
          <p:cNvSpPr txBox="1"/>
          <p:nvPr/>
        </p:nvSpPr>
        <p:spPr>
          <a:xfrm>
            <a:off x="3454400" y="1134532"/>
            <a:ext cx="1371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dirty="0">
                <a:ln>
                  <a:noFill/>
                </a:ln>
                <a:solidFill>
                  <a:prstClr val="white"/>
                </a:solidFill>
                <a:effectLst/>
                <a:uLnTx/>
                <a:uFillTx/>
                <a:latin typeface="Calibri"/>
                <a:ea typeface="+mn-ea"/>
                <a:cs typeface="+mn-cs"/>
                <a:hlinkClick r:id="rId3"/>
              </a:rPr>
              <a:t>Tableau Link</a:t>
            </a:r>
          </a:p>
        </p:txBody>
      </p:sp>
    </p:spTree>
    <p:extLst>
      <p:ext uri="{BB962C8B-B14F-4D97-AF65-F5344CB8AC3E}">
        <p14:creationId xmlns:p14="http://schemas.microsoft.com/office/powerpoint/2010/main" val="28750295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BCD9F-1D0F-322C-59B7-EC75AB1A7310}"/>
              </a:ext>
            </a:extLst>
          </p:cNvPr>
          <p:cNvSpPr txBox="1">
            <a:spLocks/>
          </p:cNvSpPr>
          <p:nvPr/>
        </p:nvSpPr>
        <p:spPr>
          <a:xfrm>
            <a:off x="224117" y="155813"/>
            <a:ext cx="8303434" cy="677108"/>
          </a:xfrm>
          <a:prstGeom prst="rect">
            <a:avLst/>
          </a:prstGeom>
        </p:spPr>
        <p:txBody>
          <a:bodyPr wrap="square" lIns="0" tIns="0" rIns="0" bIns="0">
            <a:spAutoFit/>
          </a:bodyPr>
          <a:lstStyle>
            <a:lvl1pPr>
              <a:defRPr sz="4400" b="1" i="0">
                <a:solidFill>
                  <a:schemeClr val="bg1"/>
                </a:solidFill>
                <a:latin typeface="Gill Sans MT"/>
                <a:ea typeface="+mj-ea"/>
                <a:cs typeface="Gill Sans M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prstClr val="white"/>
                </a:solidFill>
                <a:effectLst/>
                <a:uLnTx/>
                <a:uFillTx/>
                <a:latin typeface="Gill Sans MT"/>
                <a:ea typeface="+mj-ea"/>
              </a:rPr>
              <a:t>Daljeet, David L, Sadie</a:t>
            </a:r>
          </a:p>
        </p:txBody>
      </p:sp>
      <p:pic>
        <p:nvPicPr>
          <p:cNvPr id="7" name="Picture 6">
            <a:extLst>
              <a:ext uri="{FF2B5EF4-FFF2-40B4-BE49-F238E27FC236}">
                <a16:creationId xmlns:a16="http://schemas.microsoft.com/office/drawing/2014/main" id="{026686DF-A1A7-70CC-5C7E-19770C954D26}"/>
              </a:ext>
            </a:extLst>
          </p:cNvPr>
          <p:cNvPicPr>
            <a:picLocks noChangeAspect="1"/>
          </p:cNvPicPr>
          <p:nvPr/>
        </p:nvPicPr>
        <p:blipFill>
          <a:blip r:embed="rId2"/>
          <a:stretch>
            <a:fillRect/>
          </a:stretch>
        </p:blipFill>
        <p:spPr>
          <a:xfrm>
            <a:off x="1047964" y="1225999"/>
            <a:ext cx="9345416" cy="5214934"/>
          </a:xfrm>
          <a:prstGeom prst="rect">
            <a:avLst/>
          </a:prstGeom>
        </p:spPr>
      </p:pic>
      <p:sp>
        <p:nvSpPr>
          <p:cNvPr id="3" name="TextBox 2">
            <a:extLst>
              <a:ext uri="{FF2B5EF4-FFF2-40B4-BE49-F238E27FC236}">
                <a16:creationId xmlns:a16="http://schemas.microsoft.com/office/drawing/2014/main" id="{BFB2F41F-EA2A-F034-0264-B8DEA2167FB0}"/>
              </a:ext>
            </a:extLst>
          </p:cNvPr>
          <p:cNvSpPr txBox="1"/>
          <p:nvPr/>
        </p:nvSpPr>
        <p:spPr>
          <a:xfrm>
            <a:off x="10710333" y="1066799"/>
            <a:ext cx="1371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a:ea typeface="+mn-ea"/>
                <a:cs typeface="+mn-cs"/>
                <a:hlinkClick r:id="rId3">
                  <a:extLst>
                    <a:ext uri="{A12FA001-AC4F-418D-AE19-62706E023703}">
                      <ahyp:hlinkClr xmlns:ahyp="http://schemas.microsoft.com/office/drawing/2018/hyperlinkcolor" val="tx"/>
                    </a:ext>
                  </a:extLst>
                </a:hlinkClick>
              </a:rPr>
              <a:t>Tableau Link</a:t>
            </a: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82476505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BCD9F-1D0F-322C-59B7-EC75AB1A7310}"/>
              </a:ext>
            </a:extLst>
          </p:cNvPr>
          <p:cNvSpPr txBox="1">
            <a:spLocks/>
          </p:cNvSpPr>
          <p:nvPr/>
        </p:nvSpPr>
        <p:spPr>
          <a:xfrm>
            <a:off x="224117" y="155813"/>
            <a:ext cx="8303434" cy="677108"/>
          </a:xfrm>
          <a:prstGeom prst="rect">
            <a:avLst/>
          </a:prstGeom>
        </p:spPr>
        <p:txBody>
          <a:bodyPr wrap="square" lIns="0" tIns="0" rIns="0" bIns="0">
            <a:spAutoFit/>
          </a:bodyPr>
          <a:lstStyle>
            <a:lvl1pPr>
              <a:defRPr sz="4400" b="1" i="0">
                <a:solidFill>
                  <a:schemeClr val="bg1"/>
                </a:solidFill>
                <a:latin typeface="Gill Sans MT"/>
                <a:ea typeface="+mj-ea"/>
                <a:cs typeface="Gill Sans M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prstClr val="white"/>
                </a:solidFill>
                <a:effectLst/>
                <a:uLnTx/>
                <a:uFillTx/>
                <a:latin typeface="Gill Sans MT"/>
                <a:ea typeface="+mj-ea"/>
              </a:rPr>
              <a:t>Daljeet, David L, Sadie</a:t>
            </a:r>
          </a:p>
        </p:txBody>
      </p:sp>
      <p:pic>
        <p:nvPicPr>
          <p:cNvPr id="4" name="Picture 3">
            <a:extLst>
              <a:ext uri="{FF2B5EF4-FFF2-40B4-BE49-F238E27FC236}">
                <a16:creationId xmlns:a16="http://schemas.microsoft.com/office/drawing/2014/main" id="{5ED222D6-D75A-51BA-796F-965A9FABE04C}"/>
              </a:ext>
            </a:extLst>
          </p:cNvPr>
          <p:cNvPicPr>
            <a:picLocks noChangeAspect="1"/>
          </p:cNvPicPr>
          <p:nvPr/>
        </p:nvPicPr>
        <p:blipFill>
          <a:blip r:embed="rId2"/>
          <a:stretch>
            <a:fillRect/>
          </a:stretch>
        </p:blipFill>
        <p:spPr>
          <a:xfrm>
            <a:off x="934948" y="949687"/>
            <a:ext cx="10154559" cy="5639485"/>
          </a:xfrm>
          <a:prstGeom prst="rect">
            <a:avLst/>
          </a:prstGeom>
        </p:spPr>
      </p:pic>
      <p:sp>
        <p:nvSpPr>
          <p:cNvPr id="5" name="TextBox 4">
            <a:extLst>
              <a:ext uri="{FF2B5EF4-FFF2-40B4-BE49-F238E27FC236}">
                <a16:creationId xmlns:a16="http://schemas.microsoft.com/office/drawing/2014/main" id="{75E86212-2320-26E1-ADF3-E0DBBDDC1C8A}"/>
              </a:ext>
            </a:extLst>
          </p:cNvPr>
          <p:cNvSpPr txBox="1"/>
          <p:nvPr/>
        </p:nvSpPr>
        <p:spPr>
          <a:xfrm>
            <a:off x="9601200" y="1092199"/>
            <a:ext cx="13716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white"/>
                </a:solidFill>
                <a:effectLst/>
                <a:uLnTx/>
                <a:uFillTx/>
                <a:latin typeface="Calibri"/>
                <a:ea typeface="+mn-ea"/>
                <a:cs typeface="+mn-cs"/>
                <a:hlinkClick r:id="rId3">
                  <a:extLst>
                    <a:ext uri="{A12FA001-AC4F-418D-AE19-62706E023703}">
                      <ahyp:hlinkClr xmlns:ahyp="http://schemas.microsoft.com/office/drawing/2018/hyperlinkcolor" val="tx"/>
                    </a:ext>
                  </a:extLst>
                </a:hlinkClick>
              </a:rPr>
              <a:t>Tableau Link</a:t>
            </a: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Tree>
    <p:extLst>
      <p:ext uri="{BB962C8B-B14F-4D97-AF65-F5344CB8AC3E}">
        <p14:creationId xmlns:p14="http://schemas.microsoft.com/office/powerpoint/2010/main" val="138425746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F1798B01-0841-AC49-AEE9-A95E5C4378E4}"/>
              </a:ext>
            </a:extLst>
          </p:cNvPr>
          <p:cNvSpPr/>
          <p:nvPr/>
        </p:nvSpPr>
        <p:spPr>
          <a:xfrm>
            <a:off x="4451527" y="4072083"/>
            <a:ext cx="6160597"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w="0"/>
                <a:solidFill>
                  <a:srgbClr val="1F497D">
                    <a:lumMod val="40000"/>
                    <a:lumOff val="60000"/>
                  </a:srgbClr>
                </a:solidFill>
                <a:effectLst>
                  <a:outerShdw blurRad="38100" dist="25400" dir="5400000" algn="ctr" rotWithShape="0">
                    <a:srgbClr val="6E747A">
                      <a:alpha val="43000"/>
                    </a:srgbClr>
                  </a:outerShdw>
                </a:effectLst>
                <a:uLnTx/>
                <a:uFillTx/>
                <a:latin typeface="Calibri"/>
                <a:ea typeface="+mn-ea"/>
                <a:cs typeface="+mn-cs"/>
              </a:rPr>
              <a:t>Why you do what you do?</a:t>
            </a:r>
          </a:p>
        </p:txBody>
      </p:sp>
      <p:sp>
        <p:nvSpPr>
          <p:cNvPr id="11" name="Rectangle 10">
            <a:extLst>
              <a:ext uri="{FF2B5EF4-FFF2-40B4-BE49-F238E27FC236}">
                <a16:creationId xmlns:a16="http://schemas.microsoft.com/office/drawing/2014/main" id="{3367B489-ED2B-15BD-0085-0F79C7801519}"/>
              </a:ext>
            </a:extLst>
          </p:cNvPr>
          <p:cNvSpPr/>
          <p:nvPr/>
        </p:nvSpPr>
        <p:spPr>
          <a:xfrm>
            <a:off x="4662781" y="2637586"/>
            <a:ext cx="5436873"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w="0"/>
                <a:solidFill>
                  <a:srgbClr val="1F497D">
                    <a:lumMod val="60000"/>
                    <a:lumOff val="40000"/>
                  </a:srgbClr>
                </a:solidFill>
                <a:effectLst>
                  <a:outerShdw blurRad="38100" dist="25400" dir="5400000" algn="ctr" rotWithShape="0">
                    <a:srgbClr val="6E747A">
                      <a:alpha val="43000"/>
                    </a:srgbClr>
                  </a:outerShdw>
                </a:effectLst>
                <a:uLnTx/>
                <a:uFillTx/>
                <a:latin typeface="Calibri"/>
                <a:ea typeface="+mn-ea"/>
                <a:cs typeface="+mn-cs"/>
              </a:rPr>
              <a:t>Why you like certain things?</a:t>
            </a:r>
          </a:p>
        </p:txBody>
      </p:sp>
      <p:sp>
        <p:nvSpPr>
          <p:cNvPr id="12" name="Rectangle 11">
            <a:extLst>
              <a:ext uri="{FF2B5EF4-FFF2-40B4-BE49-F238E27FC236}">
                <a16:creationId xmlns:a16="http://schemas.microsoft.com/office/drawing/2014/main" id="{5FB95E44-4892-992E-B852-73831B5CA162}"/>
              </a:ext>
            </a:extLst>
          </p:cNvPr>
          <p:cNvSpPr/>
          <p:nvPr/>
        </p:nvSpPr>
        <p:spPr>
          <a:xfrm>
            <a:off x="4662781" y="4923212"/>
            <a:ext cx="7645042" cy="553998"/>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000" b="0" i="0" u="none" strike="noStrike" kern="1200" cap="none" spc="0" normalizeH="0" baseline="0" noProof="0">
                <a:ln w="0"/>
                <a:solidFill>
                  <a:srgbClr val="4F81BD">
                    <a:lumMod val="50000"/>
                  </a:srgbClr>
                </a:solidFill>
                <a:effectLst>
                  <a:outerShdw blurRad="38100" dist="25400" dir="5400000" algn="ctr" rotWithShape="0">
                    <a:srgbClr val="6E747A">
                      <a:alpha val="43000"/>
                    </a:srgbClr>
                  </a:outerShdw>
                </a:effectLst>
                <a:uLnTx/>
                <a:uFillTx/>
                <a:latin typeface="Calibri"/>
                <a:ea typeface="+mn-ea"/>
                <a:cs typeface="+mn-cs"/>
              </a:rPr>
              <a:t>Why you are better at some things than others?</a:t>
            </a:r>
          </a:p>
        </p:txBody>
      </p:sp>
      <p:sp>
        <p:nvSpPr>
          <p:cNvPr id="13" name="Rectangle 12">
            <a:extLst>
              <a:ext uri="{FF2B5EF4-FFF2-40B4-BE49-F238E27FC236}">
                <a16:creationId xmlns:a16="http://schemas.microsoft.com/office/drawing/2014/main" id="{6701687A-8B63-B50B-6313-4CB3D6A1DBC6}"/>
              </a:ext>
            </a:extLst>
          </p:cNvPr>
          <p:cNvSpPr/>
          <p:nvPr/>
        </p:nvSpPr>
        <p:spPr>
          <a:xfrm>
            <a:off x="5914567" y="3374830"/>
            <a:ext cx="6065251"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w="0"/>
                <a:solidFill>
                  <a:srgbClr val="4F81BD"/>
                </a:solidFill>
                <a:effectLst>
                  <a:outerShdw blurRad="38100" dist="25400" dir="5400000" algn="ctr" rotWithShape="0">
                    <a:srgbClr val="6E747A">
                      <a:alpha val="43000"/>
                    </a:srgbClr>
                  </a:outerShdw>
                </a:effectLst>
                <a:uLnTx/>
                <a:uFillTx/>
                <a:latin typeface="Calibri"/>
                <a:ea typeface="+mn-ea"/>
                <a:cs typeface="+mn-cs"/>
              </a:rPr>
              <a:t>Why you make certain choices?</a:t>
            </a:r>
          </a:p>
        </p:txBody>
      </p:sp>
      <p:pic>
        <p:nvPicPr>
          <p:cNvPr id="2054" name="Picture 6" descr="What Do Dogs Think About? — Animal Hearted Apparel">
            <a:extLst>
              <a:ext uri="{FF2B5EF4-FFF2-40B4-BE49-F238E27FC236}">
                <a16:creationId xmlns:a16="http://schemas.microsoft.com/office/drawing/2014/main" id="{5E478615-4A90-DA6F-08B2-F62F90BB1953}"/>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6973" t="4605" r="6292" b="451"/>
          <a:stretch/>
        </p:blipFill>
        <p:spPr bwMode="auto">
          <a:xfrm>
            <a:off x="44841" y="2585856"/>
            <a:ext cx="4469759" cy="3270003"/>
          </a:xfrm>
          <a:prstGeom prst="rect">
            <a:avLst/>
          </a:prstGeom>
          <a:noFill/>
          <a:extLst>
            <a:ext uri="{909E8E84-426E-40DD-AFC4-6F175D3DCCD1}">
              <a14:hiddenFill xmlns:a14="http://schemas.microsoft.com/office/drawing/2010/main">
                <a:solidFill>
                  <a:srgbClr val="FFFFFF"/>
                </a:solidFill>
              </a14:hiddenFill>
            </a:ext>
          </a:extLst>
        </p:spPr>
      </p:pic>
      <p:sp>
        <p:nvSpPr>
          <p:cNvPr id="17" name="Rectangle 16">
            <a:extLst>
              <a:ext uri="{FF2B5EF4-FFF2-40B4-BE49-F238E27FC236}">
                <a16:creationId xmlns:a16="http://schemas.microsoft.com/office/drawing/2014/main" id="{DF6CA9B6-5C61-CA9D-6370-32A2B8A47CA9}"/>
              </a:ext>
            </a:extLst>
          </p:cNvPr>
          <p:cNvSpPr/>
          <p:nvPr/>
        </p:nvSpPr>
        <p:spPr>
          <a:xfrm>
            <a:off x="0" y="0"/>
            <a:ext cx="12192000" cy="9251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14" name="Cloud 13">
            <a:extLst>
              <a:ext uri="{FF2B5EF4-FFF2-40B4-BE49-F238E27FC236}">
                <a16:creationId xmlns:a16="http://schemas.microsoft.com/office/drawing/2014/main" id="{81AAB0B8-F67F-B2AC-2E10-1DFD9C8C4DA2}"/>
              </a:ext>
            </a:extLst>
          </p:cNvPr>
          <p:cNvSpPr/>
          <p:nvPr/>
        </p:nvSpPr>
        <p:spPr>
          <a:xfrm>
            <a:off x="6027857" y="90558"/>
            <a:ext cx="4584267" cy="2456470"/>
          </a:xfrm>
          <a:prstGeom prst="cloud">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a:noFill/>
                </a:ln>
                <a:solidFill>
                  <a:prstClr val="white"/>
                </a:solidFill>
                <a:effectLst/>
                <a:uLnTx/>
                <a:uFillTx/>
                <a:latin typeface="Avenir Next LT Pro" panose="020B0304020202020204" pitchFamily="34" charset="77"/>
                <a:ea typeface="+mn-ea"/>
                <a:cs typeface="+mn-cs"/>
              </a:rPr>
              <a:t>Do you ever wonder…</a:t>
            </a:r>
          </a:p>
        </p:txBody>
      </p:sp>
    </p:spTree>
    <p:extLst>
      <p:ext uri="{BB962C8B-B14F-4D97-AF65-F5344CB8AC3E}">
        <p14:creationId xmlns:p14="http://schemas.microsoft.com/office/powerpoint/2010/main" val="233657033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4BCD9F-1D0F-322C-59B7-EC75AB1A7310}"/>
              </a:ext>
            </a:extLst>
          </p:cNvPr>
          <p:cNvSpPr txBox="1">
            <a:spLocks/>
          </p:cNvSpPr>
          <p:nvPr/>
        </p:nvSpPr>
        <p:spPr>
          <a:xfrm>
            <a:off x="224117" y="155813"/>
            <a:ext cx="8303434" cy="677108"/>
          </a:xfrm>
          <a:prstGeom prst="rect">
            <a:avLst/>
          </a:prstGeom>
        </p:spPr>
        <p:txBody>
          <a:bodyPr wrap="square" lIns="0" tIns="0" rIns="0" bIns="0" anchor="t">
            <a:spAutoFit/>
          </a:bodyPr>
          <a:lstStyle>
            <a:lvl1pPr>
              <a:defRPr sz="4400" b="1" i="0">
                <a:solidFill>
                  <a:schemeClr val="bg1"/>
                </a:solidFill>
                <a:latin typeface="Gill Sans MT"/>
                <a:ea typeface="+mj-ea"/>
                <a:cs typeface="Gill Sans MT"/>
              </a:defRPr>
            </a:lvl1p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4400" b="1" i="0" u="none" strike="noStrike" kern="1200" cap="none" spc="0" normalizeH="0" baseline="0" noProof="0">
                <a:ln>
                  <a:noFill/>
                </a:ln>
                <a:solidFill>
                  <a:prstClr val="white"/>
                </a:solidFill>
                <a:effectLst/>
                <a:uLnTx/>
                <a:uFillTx/>
                <a:latin typeface="Gill Sans MT"/>
                <a:ea typeface="+mj-ea"/>
              </a:rPr>
              <a:t>Pat, David G, Arun</a:t>
            </a:r>
          </a:p>
        </p:txBody>
      </p:sp>
      <p:sp>
        <p:nvSpPr>
          <p:cNvPr id="5" name="TextBox 4">
            <a:extLst>
              <a:ext uri="{FF2B5EF4-FFF2-40B4-BE49-F238E27FC236}">
                <a16:creationId xmlns:a16="http://schemas.microsoft.com/office/drawing/2014/main" id="{4C316C4A-9599-940F-E9A0-5FB5F2A4B1B1}"/>
              </a:ext>
            </a:extLst>
          </p:cNvPr>
          <p:cNvSpPr txBox="1"/>
          <p:nvPr/>
        </p:nvSpPr>
        <p:spPr>
          <a:xfrm>
            <a:off x="4741719" y="1026969"/>
            <a:ext cx="7574971" cy="5632311"/>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Char char="-"/>
              <a:tabLst/>
              <a:defRPr/>
            </a:pPr>
            <a:r>
              <a:rPr kumimoji="0" lang="en-US" sz="2000" b="0" i="0" u="none" strike="noStrike" kern="1200" cap="none" spc="0" normalizeH="0" baseline="0" noProof="0">
                <a:ln>
                  <a:noFill/>
                </a:ln>
                <a:solidFill>
                  <a:srgbClr val="1148C2"/>
                </a:solidFill>
                <a:effectLst/>
                <a:uLnTx/>
                <a:uFillTx/>
                <a:latin typeface="Calibri"/>
                <a:ea typeface="+mn-ea"/>
                <a:cs typeface="+mn-cs"/>
              </a:rPr>
              <a:t> The greatest strength for the team by median average is Learner (overall median score of 6.00). Our greatest blind spot by median average is Deliberative (overall median score of 29.00). </a:t>
            </a:r>
            <a:endParaRPr kumimoji="0" lang="en-US" sz="2000" b="0" i="0" u="none" strike="noStrike" kern="1200" cap="none" spc="0" normalizeH="0" baseline="0" noProof="0">
              <a:ln>
                <a:noFill/>
              </a:ln>
              <a:solidFill>
                <a:srgbClr val="1148C2"/>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Char char="-"/>
              <a:tabLst/>
              <a:defRPr/>
            </a:pPr>
            <a:endParaRPr kumimoji="0" lang="en-US" sz="2000" b="0" i="0" u="none" strike="noStrike" kern="1200" cap="none" spc="0" normalizeH="0" baseline="0" noProof="0">
              <a:ln>
                <a:noFill/>
              </a:ln>
              <a:solidFill>
                <a:srgbClr val="1148C2"/>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148C2"/>
                </a:solidFill>
                <a:effectLst/>
                <a:uLnTx/>
                <a:uFillTx/>
                <a:latin typeface="Calibri"/>
                <a:ea typeface="+mn-ea"/>
                <a:cs typeface="+mn-cs"/>
              </a:rPr>
              <a:t>- The domain that the team differentiates the most on by score is Executing (difference of 19.00 between top and bottom strength in the domain). The strength of Arranger has a median score of 10.00 but the strength of Deliberative has a median score of 29.00.</a:t>
            </a:r>
            <a:endParaRPr kumimoji="0" lang="en-US" sz="2000" b="0" i="0" u="none" strike="noStrike" kern="1200" cap="none" spc="0" normalizeH="0" baseline="0" noProof="0">
              <a:ln>
                <a:noFill/>
              </a:ln>
              <a:solidFill>
                <a:srgbClr val="1148C2"/>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1148C2"/>
              </a:solidFill>
              <a:effectLst/>
              <a:uLnTx/>
              <a:uFillTx/>
              <a:latin typeface="Calibri"/>
              <a:ea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148C2"/>
                </a:solidFill>
                <a:effectLst/>
                <a:uLnTx/>
                <a:uFillTx/>
                <a:latin typeface="Calibri"/>
                <a:ea typeface="+mn-lt"/>
                <a:cs typeface="Calibri"/>
              </a:rPr>
              <a:t>- The greatest domain for the team by median average is Strategic Thinking (overall median score of 11.00). Our greatest blind spot domain is Influencing (overall median score of 22.00). </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1148C2"/>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a:ln>
                  <a:noFill/>
                </a:ln>
                <a:solidFill>
                  <a:srgbClr val="1148C2"/>
                </a:solidFill>
                <a:effectLst/>
                <a:uLnTx/>
                <a:uFillTx/>
                <a:latin typeface="Calibri"/>
                <a:ea typeface="+mn-lt"/>
                <a:cs typeface="Calibri"/>
              </a:rPr>
              <a:t>- When you count the number of occurrences of the Top 10 strengths by individual, Ideation occurs the most with 14 instances. The lowest, with a score of 1 instance each, are Significance, Self-Assurance, Maximizer, Harmony and Focus.</a:t>
            </a:r>
            <a:endParaRPr kumimoji="0" lang="en-US" sz="2000" b="0" i="0" u="none" strike="noStrike" kern="1200" cap="none" spc="0" normalizeH="0" baseline="0" noProof="0">
              <a:ln>
                <a:noFill/>
              </a:ln>
              <a:solidFill>
                <a:srgbClr val="1148C2"/>
              </a:solidFill>
              <a:effectLst/>
              <a:uLnTx/>
              <a:uFillTx/>
              <a:latin typeface="Calibri"/>
              <a:ea typeface="+mn-ea"/>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a:ln>
                <a:noFill/>
              </a:ln>
              <a:solidFill>
                <a:srgbClr val="1148C2"/>
              </a:solidFill>
              <a:effectLst/>
              <a:uLnTx/>
              <a:uFillTx/>
              <a:latin typeface="Calibri"/>
              <a:ea typeface="+mn-ea"/>
              <a:cs typeface="Calibri"/>
            </a:endParaRPr>
          </a:p>
        </p:txBody>
      </p:sp>
    </p:spTree>
    <p:extLst>
      <p:ext uri="{BB962C8B-B14F-4D97-AF65-F5344CB8AC3E}">
        <p14:creationId xmlns:p14="http://schemas.microsoft.com/office/powerpoint/2010/main" val="199356745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3367B489-ED2B-15BD-0085-0F79C7801519}"/>
              </a:ext>
            </a:extLst>
          </p:cNvPr>
          <p:cNvSpPr/>
          <p:nvPr/>
        </p:nvSpPr>
        <p:spPr>
          <a:xfrm>
            <a:off x="188692" y="767604"/>
            <a:ext cx="3584379" cy="64633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w="0"/>
                <a:solidFill>
                  <a:srgbClr val="1F497D">
                    <a:lumMod val="60000"/>
                    <a:lumOff val="40000"/>
                  </a:srgbClr>
                </a:solidFill>
                <a:effectLst>
                  <a:outerShdw blurRad="38100" dist="25400" dir="5400000" algn="ctr" rotWithShape="0">
                    <a:srgbClr val="6E747A">
                      <a:alpha val="43000"/>
                    </a:srgbClr>
                  </a:outerShdw>
                </a:effectLst>
                <a:uLnTx/>
                <a:uFillTx/>
                <a:latin typeface="Calibri"/>
                <a:ea typeface="+mn-ea"/>
                <a:cs typeface="+mn-cs"/>
              </a:rPr>
              <a:t>There’s a reason…</a:t>
            </a:r>
          </a:p>
        </p:txBody>
      </p:sp>
      <p:sp>
        <p:nvSpPr>
          <p:cNvPr id="12" name="Rectangle 11">
            <a:extLst>
              <a:ext uri="{FF2B5EF4-FFF2-40B4-BE49-F238E27FC236}">
                <a16:creationId xmlns:a16="http://schemas.microsoft.com/office/drawing/2014/main" id="{5FB95E44-4892-992E-B852-73831B5CA162}"/>
              </a:ext>
            </a:extLst>
          </p:cNvPr>
          <p:cNvSpPr/>
          <p:nvPr/>
        </p:nvSpPr>
        <p:spPr>
          <a:xfrm>
            <a:off x="2582198" y="1692762"/>
            <a:ext cx="3910109" cy="769441"/>
          </a:xfrm>
          <a:prstGeom prst="rect">
            <a:avLst/>
          </a:prstGeom>
          <a:noFill/>
        </p:spPr>
        <p:txBody>
          <a:bodyPr wrap="non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400" b="0" i="0" u="none" strike="noStrike" kern="1200" cap="none" spc="0" normalizeH="0" baseline="0" noProof="0">
                <a:ln w="0"/>
                <a:solidFill>
                  <a:srgbClr val="4F81BD">
                    <a:lumMod val="50000"/>
                  </a:srgbClr>
                </a:solidFill>
                <a:effectLst>
                  <a:outerShdw blurRad="38100" dist="25400" dir="5400000" algn="ctr" rotWithShape="0">
                    <a:srgbClr val="6E747A">
                      <a:alpha val="43000"/>
                    </a:srgbClr>
                  </a:outerShdw>
                </a:effectLst>
                <a:uLnTx/>
                <a:uFillTx/>
                <a:latin typeface="Calibri"/>
                <a:ea typeface="+mn-ea"/>
                <a:cs typeface="+mn-cs"/>
              </a:rPr>
              <a:t>It’s your </a:t>
            </a:r>
            <a:r>
              <a:rPr kumimoji="0" lang="en-US" sz="4400" b="0" i="0" u="sng" strike="noStrike" kern="1200" cap="none" spc="0" normalizeH="0" baseline="0" noProof="0">
                <a:ln w="0"/>
                <a:solidFill>
                  <a:srgbClr val="4F81BD">
                    <a:lumMod val="50000"/>
                  </a:srgbClr>
                </a:solidFill>
                <a:effectLst>
                  <a:outerShdw blurRad="38100" dist="25400" dir="5400000" algn="ctr" rotWithShape="0">
                    <a:srgbClr val="6E747A">
                      <a:alpha val="43000"/>
                    </a:srgbClr>
                  </a:outerShdw>
                </a:effectLst>
                <a:uLnTx/>
                <a:uFillTx/>
                <a:latin typeface="Calibri"/>
                <a:ea typeface="+mn-ea"/>
                <a:cs typeface="+mn-cs"/>
              </a:rPr>
              <a:t>talents</a:t>
            </a:r>
            <a:r>
              <a:rPr kumimoji="0" lang="en-US" sz="4400" b="0" i="0" u="none" strike="noStrike" kern="1200" cap="none" spc="0" normalizeH="0" baseline="0" noProof="0">
                <a:ln w="0"/>
                <a:solidFill>
                  <a:srgbClr val="4F81BD">
                    <a:lumMod val="50000"/>
                  </a:srgbClr>
                </a:solidFill>
                <a:effectLst>
                  <a:outerShdw blurRad="38100" dist="25400" dir="5400000" algn="ctr" rotWithShape="0">
                    <a:srgbClr val="6E747A">
                      <a:alpha val="43000"/>
                    </a:srgbClr>
                  </a:outerShdw>
                </a:effectLst>
                <a:uLnTx/>
                <a:uFillTx/>
                <a:latin typeface="Calibri"/>
                <a:ea typeface="+mn-ea"/>
                <a:cs typeface="+mn-cs"/>
              </a:rPr>
              <a:t>!</a:t>
            </a:r>
          </a:p>
        </p:txBody>
      </p:sp>
      <p:sp>
        <p:nvSpPr>
          <p:cNvPr id="17" name="Rectangle 16">
            <a:extLst>
              <a:ext uri="{FF2B5EF4-FFF2-40B4-BE49-F238E27FC236}">
                <a16:creationId xmlns:a16="http://schemas.microsoft.com/office/drawing/2014/main" id="{DF6CA9B6-5C61-CA9D-6370-32A2B8A47CA9}"/>
              </a:ext>
            </a:extLst>
          </p:cNvPr>
          <p:cNvSpPr/>
          <p:nvPr/>
        </p:nvSpPr>
        <p:spPr>
          <a:xfrm>
            <a:off x="0" y="0"/>
            <a:ext cx="12192000" cy="925158"/>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a:ea typeface="+mn-ea"/>
              <a:cs typeface="+mn-cs"/>
            </a:endParaRPr>
          </a:p>
        </p:txBody>
      </p:sp>
      <p:sp>
        <p:nvSpPr>
          <p:cNvPr id="2" name="Rectangle 1">
            <a:extLst>
              <a:ext uri="{FF2B5EF4-FFF2-40B4-BE49-F238E27FC236}">
                <a16:creationId xmlns:a16="http://schemas.microsoft.com/office/drawing/2014/main" id="{BAA4F2CD-A37A-7D90-548B-EF3BC8F7B208}"/>
              </a:ext>
            </a:extLst>
          </p:cNvPr>
          <p:cNvSpPr/>
          <p:nvPr/>
        </p:nvSpPr>
        <p:spPr>
          <a:xfrm>
            <a:off x="1076876" y="3229807"/>
            <a:ext cx="6920752" cy="1815882"/>
          </a:xfrm>
          <a:prstGeom prst="rect">
            <a:avLst/>
          </a:prstGeom>
          <a:noFill/>
        </p:spPr>
        <p:txBody>
          <a:bodyPr wrap="square" lIns="91440" tIns="45720" rIns="91440" bIns="45720">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4000" b="0" i="0" u="none" strike="noStrike" kern="1200" cap="none" spc="0" normalizeH="0" baseline="0" noProof="0">
                <a:ln w="0"/>
                <a:solidFill>
                  <a:prstClr val="black"/>
                </a:solidFill>
                <a:effectLst>
                  <a:outerShdw blurRad="38100" dist="25400" dir="5400000" algn="ctr" rotWithShape="0">
                    <a:srgbClr val="6E747A">
                      <a:alpha val="43000"/>
                    </a:srgbClr>
                  </a:outerShdw>
                </a:effectLst>
                <a:uLnTx/>
                <a:uFillTx/>
                <a:latin typeface="Calibri"/>
                <a:ea typeface="+mn-ea"/>
                <a:cs typeface="+mn-cs"/>
              </a:rPr>
              <a:t>Talent</a:t>
            </a:r>
            <a:r>
              <a:rPr kumimoji="0" lang="en-US" sz="3600" b="0" i="0" u="none" strike="noStrike" kern="1200" cap="none" spc="0" normalizeH="0" baseline="0" noProof="0">
                <a:ln w="0"/>
                <a:solidFill>
                  <a:srgbClr val="1F497D">
                    <a:lumMod val="60000"/>
                    <a:lumOff val="40000"/>
                  </a:srgbClr>
                </a:solidFill>
                <a:effectLst>
                  <a:outerShdw blurRad="38100" dist="25400" dir="5400000" algn="ctr" rotWithShape="0">
                    <a:srgbClr val="6E747A">
                      <a:alpha val="43000"/>
                    </a:srgbClr>
                  </a:outerShdw>
                </a:effectLst>
                <a:uLnTx/>
                <a:uFillTx/>
                <a:latin typeface="Calibri"/>
                <a:ea typeface="+mn-ea"/>
                <a:cs typeface="+mn-cs"/>
              </a:rPr>
              <a:t> </a:t>
            </a:r>
            <a:r>
              <a:rPr kumimoji="0" lang="en-US" sz="2400" b="0" i="0" u="none" strike="noStrike" kern="1200" cap="none" spc="0" normalizeH="0" baseline="0" noProof="0">
                <a:ln w="0"/>
                <a:solidFill>
                  <a:srgbClr val="1F497D">
                    <a:lumMod val="60000"/>
                    <a:lumOff val="40000"/>
                  </a:srgbClr>
                </a:solidFill>
                <a:effectLst>
                  <a:outerShdw blurRad="38100" dist="25400" dir="5400000" algn="ctr" rotWithShape="0">
                    <a:srgbClr val="6E747A">
                      <a:alpha val="43000"/>
                    </a:srgbClr>
                  </a:outerShdw>
                </a:effectLst>
                <a:uLnTx/>
                <a:uFillTx/>
                <a:latin typeface="Calibri"/>
                <a:ea typeface="+mn-ea"/>
                <a:cs typeface="+mn-cs"/>
              </a:rPr>
              <a:t>noun </a:t>
            </a:r>
            <a:r>
              <a:rPr kumimoji="0" lang="en-US" sz="2400" b="0" i="0" u="none" strike="noStrike" kern="1200" cap="none" spc="0" normalizeH="0" baseline="0" noProof="0" err="1">
                <a:ln w="0"/>
                <a:solidFill>
                  <a:prstClr val="white">
                    <a:lumMod val="65000"/>
                  </a:prstClr>
                </a:solidFill>
                <a:effectLst>
                  <a:outerShdw blurRad="38100" dist="25400" dir="5400000" algn="ctr" rotWithShape="0">
                    <a:srgbClr val="6E747A">
                      <a:alpha val="43000"/>
                    </a:srgbClr>
                  </a:outerShdw>
                </a:effectLst>
                <a:uLnTx/>
                <a:uFillTx/>
                <a:latin typeface="Calibri"/>
                <a:ea typeface="+mn-ea"/>
                <a:cs typeface="+mn-cs"/>
              </a:rPr>
              <a:t>tal•ent</a:t>
            </a:r>
            <a:endParaRPr kumimoji="0" lang="en-US" sz="3600" b="0" i="0" u="none" strike="noStrike" kern="1200" cap="none" spc="0" normalizeH="0" baseline="0" noProof="0">
              <a:ln w="0"/>
              <a:solidFill>
                <a:prstClr val="white">
                  <a:lumMod val="65000"/>
                </a:prstClr>
              </a:solidFill>
              <a:effectLst>
                <a:outerShdw blurRad="38100" dist="25400" dir="5400000" algn="ctr" rotWithShape="0">
                  <a:srgbClr val="6E747A">
                    <a:alpha val="43000"/>
                  </a:srgbClr>
                </a:outerShdw>
              </a:effectLst>
              <a:uLnTx/>
              <a:uFillTx/>
              <a:latin typeface="Calibri"/>
              <a:ea typeface="+mn-ea"/>
              <a:cs typeface="+mn-cs"/>
            </a:endParaRPr>
          </a:p>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3600" b="0" i="0" u="none" strike="noStrike" kern="1200" cap="none" spc="0" normalizeH="0" baseline="0" noProof="0">
                <a:ln w="0"/>
                <a:solidFill>
                  <a:srgbClr val="1F497D">
                    <a:lumMod val="60000"/>
                    <a:lumOff val="40000"/>
                  </a:srgbClr>
                </a:solidFill>
                <a:effectLst>
                  <a:outerShdw blurRad="38100" dist="25400" dir="5400000" algn="ctr" rotWithShape="0">
                    <a:srgbClr val="6E747A">
                      <a:alpha val="43000"/>
                    </a:srgbClr>
                  </a:outerShdw>
                </a:effectLst>
                <a:uLnTx/>
                <a:uFillTx/>
                <a:latin typeface="Calibri"/>
                <a:ea typeface="+mn-ea"/>
                <a:cs typeface="+mn-cs"/>
              </a:rPr>
              <a:t>the ways in which you most naturally think, feel, and behave </a:t>
            </a:r>
          </a:p>
        </p:txBody>
      </p:sp>
      <p:pic>
        <p:nvPicPr>
          <p:cNvPr id="4106" name="Picture 10" descr="Bow Tie for Dogs: 5 Best Sets of 2021 for Holidays and Events">
            <a:extLst>
              <a:ext uri="{FF2B5EF4-FFF2-40B4-BE49-F238E27FC236}">
                <a16:creationId xmlns:a16="http://schemas.microsoft.com/office/drawing/2014/main" id="{B660ECA6-5547-1B89-7DDA-4A051D518BB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15111" y="2462203"/>
            <a:ext cx="2387284" cy="43533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0788395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FD6E94-2A2D-EC02-F0E7-ED52F68B218B}"/>
              </a:ext>
            </a:extLst>
          </p:cNvPr>
          <p:cNvSpPr>
            <a:spLocks noGrp="1"/>
          </p:cNvSpPr>
          <p:nvPr>
            <p:ph sz="quarter" idx="10"/>
          </p:nvPr>
        </p:nvSpPr>
        <p:spPr>
          <a:xfrm>
            <a:off x="271917" y="100219"/>
            <a:ext cx="11738049" cy="648585"/>
          </a:xfrm>
        </p:spPr>
        <p:txBody>
          <a:bodyPr/>
          <a:lstStyle/>
          <a:p>
            <a:r>
              <a:rPr lang="en-US">
                <a:ea typeface="+mj-lt"/>
                <a:cs typeface="Calibri"/>
              </a:rPr>
              <a:t>Introduction to StrengthsFinder</a:t>
            </a:r>
            <a:endParaRPr lang="en-US">
              <a:cs typeface="Calibri"/>
            </a:endParaRPr>
          </a:p>
        </p:txBody>
      </p:sp>
      <p:sp>
        <p:nvSpPr>
          <p:cNvPr id="4" name="TextBox 3">
            <a:extLst>
              <a:ext uri="{FF2B5EF4-FFF2-40B4-BE49-F238E27FC236}">
                <a16:creationId xmlns:a16="http://schemas.microsoft.com/office/drawing/2014/main" id="{341A355D-2999-61F6-363D-946C8E4A8A44}"/>
              </a:ext>
            </a:extLst>
          </p:cNvPr>
          <p:cNvSpPr txBox="1"/>
          <p:nvPr/>
        </p:nvSpPr>
        <p:spPr>
          <a:xfrm>
            <a:off x="28549" y="1058690"/>
            <a:ext cx="12163451" cy="461665"/>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prstClr val="black"/>
                </a:solidFill>
                <a:effectLst/>
                <a:uLnTx/>
                <a:uFillTx/>
                <a:latin typeface="Calibri"/>
                <a:ea typeface="+mn-lt"/>
                <a:cs typeface="Calibri"/>
              </a:rPr>
              <a:t>What is StrengthsFinder?</a:t>
            </a:r>
          </a:p>
        </p:txBody>
      </p:sp>
      <p:sp>
        <p:nvSpPr>
          <p:cNvPr id="5" name="TextBox 4">
            <a:extLst>
              <a:ext uri="{FF2B5EF4-FFF2-40B4-BE49-F238E27FC236}">
                <a16:creationId xmlns:a16="http://schemas.microsoft.com/office/drawing/2014/main" id="{FFDA1D45-9D17-3949-6971-CE3F30FC25FE}"/>
              </a:ext>
            </a:extLst>
          </p:cNvPr>
          <p:cNvSpPr txBox="1"/>
          <p:nvPr/>
        </p:nvSpPr>
        <p:spPr>
          <a:xfrm>
            <a:off x="271917" y="1653457"/>
            <a:ext cx="10944520" cy="2031325"/>
          </a:xfrm>
          <a:prstGeom prst="rect">
            <a:avLst/>
          </a:prstGeom>
          <a:noFill/>
          <a:ln w="19050">
            <a:noFill/>
          </a:ln>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1148C2"/>
                </a:solidFill>
                <a:effectLst/>
                <a:uLnTx/>
                <a:uFillTx/>
                <a:latin typeface="Calibri"/>
                <a:ea typeface="+mn-lt"/>
                <a:cs typeface="Calibri"/>
              </a:rPr>
              <a:t>An assessment to help identify areas where you and your team have the greatest potential for building strength</a:t>
            </a:r>
            <a:br>
              <a:rPr kumimoji="0" lang="en-US" sz="1800" b="0" i="0" u="none" strike="noStrike" kern="1200" cap="none" spc="0" normalizeH="0" baseline="0" noProof="0">
                <a:ln>
                  <a:noFill/>
                </a:ln>
                <a:solidFill>
                  <a:srgbClr val="1148C2"/>
                </a:solidFill>
                <a:effectLst/>
                <a:uLnTx/>
                <a:uFillTx/>
                <a:latin typeface="Calibri"/>
                <a:ea typeface="+mn-lt"/>
                <a:cs typeface="Calibri"/>
              </a:rPr>
            </a:br>
            <a:endParaRPr kumimoji="0" lang="en-US" sz="1800" b="0" i="0" u="none" strike="noStrike" kern="1200" cap="none" spc="0" normalizeH="0" baseline="0" noProof="0">
              <a:ln>
                <a:noFill/>
              </a:ln>
              <a:solidFill>
                <a:srgbClr val="1148C2"/>
              </a:solidFill>
              <a:effectLst/>
              <a:uLnTx/>
              <a:uFillTx/>
              <a:latin typeface="Calibri"/>
              <a:ea typeface="+mn-lt"/>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1148C2"/>
                </a:solidFill>
                <a:effectLst/>
                <a:uLnTx/>
                <a:uFillTx/>
                <a:latin typeface="Calibri"/>
                <a:ea typeface="+mn-lt"/>
                <a:cs typeface="Calibri"/>
              </a:rPr>
              <a:t>Measures recurring patterns of thought, feelings, and behavior</a:t>
            </a:r>
            <a:br>
              <a:rPr kumimoji="0" lang="en-US" sz="1800" b="0" i="0" u="none" strike="noStrike" kern="1200" cap="none" spc="0" normalizeH="0" baseline="0" noProof="0">
                <a:ln>
                  <a:noFill/>
                </a:ln>
                <a:solidFill>
                  <a:srgbClr val="1148C2"/>
                </a:solidFill>
                <a:effectLst/>
                <a:uLnTx/>
                <a:uFillTx/>
                <a:latin typeface="Calibri"/>
                <a:ea typeface="+mn-lt"/>
                <a:cs typeface="Calibri"/>
              </a:rPr>
            </a:br>
            <a:endParaRPr kumimoji="0" lang="en-US" sz="1800" b="0" i="0" u="none" strike="noStrike" kern="1200" cap="none" spc="0" normalizeH="0" baseline="0" noProof="0">
              <a:ln>
                <a:noFill/>
              </a:ln>
              <a:solidFill>
                <a:srgbClr val="1148C2"/>
              </a:solidFill>
              <a:effectLst/>
              <a:uLnTx/>
              <a:uFillTx/>
              <a:latin typeface="Calibri"/>
              <a:ea typeface="+mn-lt"/>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1148C2"/>
                </a:solidFill>
                <a:effectLst/>
                <a:uLnTx/>
                <a:uFillTx/>
                <a:latin typeface="Calibri"/>
                <a:ea typeface="+mn-lt"/>
                <a:cs typeface="Calibri"/>
              </a:rPr>
              <a:t>Intended to be a starting point for self-awareness</a:t>
            </a:r>
            <a:br>
              <a:rPr kumimoji="0" lang="en-US" sz="1800" b="0" i="0" u="none" strike="noStrike" kern="1200" cap="none" spc="0" normalizeH="0" baseline="0" noProof="0">
                <a:ln>
                  <a:noFill/>
                </a:ln>
                <a:solidFill>
                  <a:srgbClr val="1148C2"/>
                </a:solidFill>
                <a:effectLst/>
                <a:uLnTx/>
                <a:uFillTx/>
                <a:latin typeface="Calibri"/>
                <a:ea typeface="+mn-lt"/>
                <a:cs typeface="Calibri"/>
              </a:rPr>
            </a:br>
            <a:endParaRPr kumimoji="0" lang="en-US" sz="1800" b="0" i="0" u="none" strike="noStrike" kern="1200" cap="none" spc="0" normalizeH="0" baseline="0" noProof="0">
              <a:ln>
                <a:noFill/>
              </a:ln>
              <a:solidFill>
                <a:srgbClr val="1148C2"/>
              </a:solidFill>
              <a:effectLst/>
              <a:uLnTx/>
              <a:uFillTx/>
              <a:latin typeface="Calibri"/>
              <a:ea typeface="+mn-lt"/>
              <a:cs typeface="Calibri"/>
            </a:endParaRPr>
          </a:p>
          <a:p>
            <a:pPr marL="285750" marR="0" lvl="0"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srgbClr val="1148C2"/>
                </a:solidFill>
                <a:effectLst/>
                <a:uLnTx/>
                <a:uFillTx/>
                <a:latin typeface="Calibri"/>
                <a:ea typeface="+mn-lt"/>
                <a:cs typeface="Calibri"/>
              </a:rPr>
              <a:t>No single strength is more valuable than any other!</a:t>
            </a:r>
          </a:p>
        </p:txBody>
      </p:sp>
      <p:pic>
        <p:nvPicPr>
          <p:cNvPr id="6" name="Picture 5">
            <a:extLst>
              <a:ext uri="{FF2B5EF4-FFF2-40B4-BE49-F238E27FC236}">
                <a16:creationId xmlns:a16="http://schemas.microsoft.com/office/drawing/2014/main" id="{19FC91A7-F2F0-C75F-77BC-16A6B195E935}"/>
              </a:ext>
            </a:extLst>
          </p:cNvPr>
          <p:cNvPicPr>
            <a:picLocks noChangeAspect="1"/>
          </p:cNvPicPr>
          <p:nvPr/>
        </p:nvPicPr>
        <p:blipFill>
          <a:blip r:embed="rId3"/>
          <a:stretch>
            <a:fillRect/>
          </a:stretch>
        </p:blipFill>
        <p:spPr>
          <a:xfrm>
            <a:off x="271917" y="3817884"/>
            <a:ext cx="5357603" cy="2942771"/>
          </a:xfrm>
          <a:prstGeom prst="rect">
            <a:avLst/>
          </a:prstGeom>
        </p:spPr>
      </p:pic>
      <p:pic>
        <p:nvPicPr>
          <p:cNvPr id="3" name="Picture 2">
            <a:extLst>
              <a:ext uri="{FF2B5EF4-FFF2-40B4-BE49-F238E27FC236}">
                <a16:creationId xmlns:a16="http://schemas.microsoft.com/office/drawing/2014/main" id="{A825748C-246C-B06A-7889-09DF945CC4CC}"/>
              </a:ext>
            </a:extLst>
          </p:cNvPr>
          <p:cNvPicPr>
            <a:picLocks noChangeAspect="1"/>
          </p:cNvPicPr>
          <p:nvPr/>
        </p:nvPicPr>
        <p:blipFill>
          <a:blip r:embed="rId4"/>
          <a:stretch>
            <a:fillRect/>
          </a:stretch>
        </p:blipFill>
        <p:spPr>
          <a:xfrm>
            <a:off x="7554642" y="2022436"/>
            <a:ext cx="3795562" cy="3504395"/>
          </a:xfrm>
          <a:prstGeom prst="rect">
            <a:avLst/>
          </a:prstGeom>
        </p:spPr>
      </p:pic>
      <p:sp>
        <p:nvSpPr>
          <p:cNvPr id="7" name="TextBox 6">
            <a:extLst>
              <a:ext uri="{FF2B5EF4-FFF2-40B4-BE49-F238E27FC236}">
                <a16:creationId xmlns:a16="http://schemas.microsoft.com/office/drawing/2014/main" id="{2E8C8E3E-BB9C-9EED-189A-1926E61A70AD}"/>
              </a:ext>
            </a:extLst>
          </p:cNvPr>
          <p:cNvSpPr txBox="1"/>
          <p:nvPr/>
        </p:nvSpPr>
        <p:spPr>
          <a:xfrm>
            <a:off x="7777780" y="5420647"/>
            <a:ext cx="3438658" cy="55399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C00000"/>
                </a:solidFill>
                <a:effectLst/>
                <a:uLnTx/>
                <a:uFillTx/>
                <a:latin typeface="Calibri"/>
                <a:ea typeface="+mn-ea"/>
                <a:cs typeface="+mn-cs"/>
              </a:rPr>
              <a:t>Wrong</a:t>
            </a:r>
            <a:r>
              <a:rPr kumimoji="0" lang="en-US" sz="1600" b="0" i="0" u="none" strike="noStrike" kern="1200" cap="none" spc="0" normalizeH="0" baseline="0" noProof="0">
                <a:ln>
                  <a:noFill/>
                </a:ln>
                <a:solidFill>
                  <a:prstClr val="black"/>
                </a:solidFill>
                <a:effectLst/>
                <a:uLnTx/>
                <a:uFillTx/>
                <a:latin typeface="Calibri"/>
                <a:ea typeface="+mn-ea"/>
                <a:cs typeface="+mn-cs"/>
              </a:rPr>
              <a:t> Assumption:</a:t>
            </a:r>
            <a:br>
              <a:rPr kumimoji="0" lang="en-US" sz="1600" b="0" i="0" u="none" strike="noStrike" kern="1200" cap="none" spc="0" normalizeH="0" baseline="0" noProof="0">
                <a:ln>
                  <a:noFill/>
                </a:ln>
                <a:solidFill>
                  <a:prstClr val="black"/>
                </a:solidFill>
                <a:effectLst/>
                <a:uLnTx/>
                <a:uFillTx/>
                <a:latin typeface="Calibri"/>
                <a:ea typeface="+mn-ea"/>
                <a:cs typeface="+mn-cs"/>
              </a:rPr>
            </a:br>
            <a:r>
              <a:rPr kumimoji="0" lang="en-US" sz="1400" b="0" i="0" u="none" strike="noStrike" kern="1200" cap="none" spc="0" normalizeH="0" baseline="0" noProof="0">
                <a:ln>
                  <a:noFill/>
                </a:ln>
                <a:solidFill>
                  <a:prstClr val="black"/>
                </a:solidFill>
                <a:effectLst/>
                <a:uLnTx/>
                <a:uFillTx/>
                <a:latin typeface="Calibri"/>
                <a:ea typeface="+mn-ea"/>
                <a:cs typeface="+mn-cs"/>
              </a:rPr>
              <a:t>Weakness fixing leads to success</a:t>
            </a:r>
            <a:endParaRPr kumimoji="0" lang="en-US" sz="1600" b="0" i="0" u="none" strike="noStrike" kern="1200" cap="none" spc="0" normalizeH="0" baseline="0" noProof="0">
              <a:ln>
                <a:noFill/>
              </a:ln>
              <a:solidFill>
                <a:prstClr val="black"/>
              </a:solidFill>
              <a:effectLst/>
              <a:uLnTx/>
              <a:uFillTx/>
              <a:latin typeface="Calibri"/>
              <a:ea typeface="+mn-ea"/>
              <a:cs typeface="+mn-cs"/>
            </a:endParaRPr>
          </a:p>
        </p:txBody>
      </p:sp>
      <p:sp>
        <p:nvSpPr>
          <p:cNvPr id="8" name="TextBox 7">
            <a:extLst>
              <a:ext uri="{FF2B5EF4-FFF2-40B4-BE49-F238E27FC236}">
                <a16:creationId xmlns:a16="http://schemas.microsoft.com/office/drawing/2014/main" id="{78D6C177-35D2-FC13-0E68-E24E3F229496}"/>
              </a:ext>
            </a:extLst>
          </p:cNvPr>
          <p:cNvSpPr txBox="1"/>
          <p:nvPr/>
        </p:nvSpPr>
        <p:spPr>
          <a:xfrm>
            <a:off x="7777780" y="5986801"/>
            <a:ext cx="3438657" cy="80021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600" b="0" i="0" u="none" strike="noStrike" kern="1200" cap="none" spc="0" normalizeH="0" baseline="0" noProof="0">
                <a:ln>
                  <a:noFill/>
                </a:ln>
                <a:solidFill>
                  <a:srgbClr val="00B050"/>
                </a:solidFill>
                <a:effectLst/>
                <a:uLnTx/>
                <a:uFillTx/>
                <a:latin typeface="Calibri"/>
                <a:ea typeface="+mn-ea"/>
                <a:cs typeface="+mn-cs"/>
              </a:rPr>
              <a:t>Right</a:t>
            </a:r>
            <a:r>
              <a:rPr kumimoji="0" lang="en-US" sz="1600" b="0" i="0" u="none" strike="noStrike" kern="1200" cap="none" spc="0" normalizeH="0" baseline="0" noProof="0">
                <a:ln>
                  <a:noFill/>
                </a:ln>
                <a:solidFill>
                  <a:prstClr val="black"/>
                </a:solidFill>
                <a:effectLst/>
                <a:uLnTx/>
                <a:uFillTx/>
                <a:latin typeface="Calibri"/>
                <a:ea typeface="+mn-ea"/>
                <a:cs typeface="+mn-cs"/>
              </a:rPr>
              <a:t> Assumption:</a:t>
            </a:r>
            <a:br>
              <a:rPr kumimoji="0" lang="en-US" sz="1600" b="0" i="0" u="none" strike="noStrike" kern="1200" cap="none" spc="0" normalizeH="0" baseline="0" noProof="0">
                <a:ln>
                  <a:noFill/>
                </a:ln>
                <a:solidFill>
                  <a:prstClr val="black"/>
                </a:solidFill>
                <a:effectLst/>
                <a:uLnTx/>
                <a:uFillTx/>
                <a:latin typeface="Calibri"/>
                <a:ea typeface="+mn-ea"/>
                <a:cs typeface="+mn-cs"/>
              </a:rPr>
            </a:br>
            <a:r>
              <a:rPr kumimoji="0" lang="en-US" sz="1600" b="0" i="0" u="none" strike="noStrike" kern="1200" cap="none" spc="0" normalizeH="0" baseline="0" noProof="0">
                <a:ln>
                  <a:noFill/>
                </a:ln>
                <a:solidFill>
                  <a:prstClr val="black"/>
                </a:solidFill>
                <a:effectLst/>
                <a:uLnTx/>
                <a:uFillTx/>
                <a:latin typeface="Calibri"/>
                <a:ea typeface="+mn-ea"/>
                <a:cs typeface="+mn-cs"/>
              </a:rPr>
              <a:t>Weakness fixing prevents failure; </a:t>
            </a:r>
            <a:r>
              <a:rPr kumimoji="0" lang="en-US" sz="1400" b="0" i="0" u="none" strike="noStrike" kern="1200" cap="none" spc="0" normalizeH="0" baseline="0" noProof="0">
                <a:ln>
                  <a:noFill/>
                </a:ln>
                <a:solidFill>
                  <a:prstClr val="black"/>
                </a:solidFill>
                <a:effectLst/>
                <a:uLnTx/>
                <a:uFillTx/>
                <a:latin typeface="Calibri"/>
                <a:ea typeface="+mn-ea"/>
                <a:cs typeface="+mn-cs"/>
              </a:rPr>
              <a:t>strengths development leads to </a:t>
            </a:r>
            <a:r>
              <a:rPr kumimoji="0" lang="en-US" sz="1400" b="0" i="0" u="sng" strike="noStrike" kern="1200" cap="none" spc="0" normalizeH="0" baseline="0" noProof="0">
                <a:ln>
                  <a:noFill/>
                </a:ln>
                <a:solidFill>
                  <a:prstClr val="black"/>
                </a:solidFill>
                <a:effectLst/>
                <a:uLnTx/>
                <a:uFillTx/>
                <a:latin typeface="Calibri"/>
                <a:ea typeface="+mn-ea"/>
                <a:cs typeface="+mn-cs"/>
              </a:rPr>
              <a:t>excellence</a:t>
            </a:r>
            <a:endParaRPr kumimoji="0" lang="en-US" sz="1600" b="0" i="0" u="sng"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26754481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1" presetClass="entr" presetSubtype="0" fill="hold" grpId="0" nodeType="clickEffect">
                                  <p:stCondLst>
                                    <p:cond delay="0"/>
                                  </p:stCondLst>
                                  <p:childTnLst>
                                    <p:set>
                                      <p:cBhvr>
                                        <p:cTn id="11" dur="1" fill="hold">
                                          <p:stCondLst>
                                            <p:cond delay="0"/>
                                          </p:stCondLst>
                                        </p:cTn>
                                        <p:tgtEl>
                                          <p:spTgt spid="5">
                                            <p:txEl>
                                              <p:pRg st="0" end="0"/>
                                            </p:txEl>
                                          </p:spTgt>
                                        </p:tgtEl>
                                        <p:attrNameLst>
                                          <p:attrName>style.visibility</p:attrName>
                                        </p:attrNameLst>
                                      </p:cBhvr>
                                      <p:to>
                                        <p:strVal val="visible"/>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5">
                                            <p:txEl>
                                              <p:pRg st="1" end="1"/>
                                            </p:txEl>
                                          </p:spTgt>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1" presetClass="entr" presetSubtype="0" fill="hold" grpId="0" nodeType="clickEffect">
                                  <p:stCondLst>
                                    <p:cond delay="0"/>
                                  </p:stCondLst>
                                  <p:childTnLst>
                                    <p:set>
                                      <p:cBhvr>
                                        <p:cTn id="19" dur="1" fill="hold">
                                          <p:stCondLst>
                                            <p:cond delay="0"/>
                                          </p:stCondLst>
                                        </p:cTn>
                                        <p:tgtEl>
                                          <p:spTgt spid="5">
                                            <p:txEl>
                                              <p:pRg st="2" end="2"/>
                                            </p:txEl>
                                          </p:spTgt>
                                        </p:tgtEl>
                                        <p:attrNameLst>
                                          <p:attrName>style.visibility</p:attrName>
                                        </p:attrNameLst>
                                      </p:cBhvr>
                                      <p:to>
                                        <p:strVal val="visible"/>
                                      </p:to>
                                    </p:set>
                                  </p:childTnLst>
                                </p:cTn>
                              </p:par>
                            </p:childTnLst>
                          </p:cTn>
                        </p:par>
                      </p:childTnLst>
                    </p:cTn>
                  </p:par>
                  <p:par>
                    <p:cTn id="20" fill="hold">
                      <p:stCondLst>
                        <p:cond delay="indefinite"/>
                      </p:stCondLst>
                      <p:childTnLst>
                        <p:par>
                          <p:cTn id="21" fill="hold">
                            <p:stCondLst>
                              <p:cond delay="0"/>
                            </p:stCondLst>
                            <p:childTnLst>
                              <p:par>
                                <p:cTn id="22" presetID="1" presetClass="entr" presetSubtype="0" fill="hold" grpId="0" nodeType="clickEffect">
                                  <p:stCondLst>
                                    <p:cond delay="0"/>
                                  </p:stCondLst>
                                  <p:childTnLst>
                                    <p:set>
                                      <p:cBhvr>
                                        <p:cTn id="23"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1" nodeType="clickEffect">
                                  <p:stCondLst>
                                    <p:cond delay="0"/>
                                  </p:stCondLst>
                                  <p:childTnLst>
                                    <p:set>
                                      <p:cBhvr>
                                        <p:cTn id="27" dur="1" fill="hold">
                                          <p:stCondLst>
                                            <p:cond delay="0"/>
                                          </p:stCondLst>
                                        </p:cTn>
                                        <p:tgtEl>
                                          <p:spTgt spid="5">
                                            <p:bg/>
                                          </p:spTgt>
                                        </p:tgtEl>
                                        <p:attrNameLst>
                                          <p:attrName>style.visibility</p:attrName>
                                        </p:attrNameLst>
                                      </p:cBhvr>
                                      <p:to>
                                        <p:strVal val="visible"/>
                                      </p:to>
                                    </p:set>
                                  </p:childTnLst>
                                </p:cTn>
                              </p:par>
                              <p:par>
                                <p:cTn id="28" presetID="1" presetClass="entr" presetSubtype="0" fill="hold" grpId="1" nodeType="withEffect">
                                  <p:stCondLst>
                                    <p:cond delay="0"/>
                                  </p:stCondLst>
                                  <p:childTnLst>
                                    <p:set>
                                      <p:cBhvr>
                                        <p:cTn id="29" dur="1" fill="hold">
                                          <p:stCondLst>
                                            <p:cond delay="0"/>
                                          </p:stCondLst>
                                        </p:cTn>
                                        <p:tgtEl>
                                          <p:spTgt spid="5">
                                            <p:txEl>
                                              <p:pRg st="0" end="0"/>
                                            </p:txEl>
                                          </p:spTgt>
                                        </p:tgtEl>
                                        <p:attrNameLst>
                                          <p:attrName>style.visibility</p:attrName>
                                        </p:attrNameLst>
                                      </p:cBhvr>
                                      <p:to>
                                        <p:strVal val="visible"/>
                                      </p:to>
                                    </p:set>
                                  </p:childTnLst>
                                </p:cTn>
                              </p:par>
                              <p:par>
                                <p:cTn id="30" presetID="1" presetClass="entr" presetSubtype="0" fill="hold" grpId="1" nodeType="withEffect">
                                  <p:stCondLst>
                                    <p:cond delay="0"/>
                                  </p:stCondLst>
                                  <p:childTnLst>
                                    <p:set>
                                      <p:cBhvr>
                                        <p:cTn id="31" dur="1" fill="hold">
                                          <p:stCondLst>
                                            <p:cond delay="0"/>
                                          </p:stCondLst>
                                        </p:cTn>
                                        <p:tgtEl>
                                          <p:spTgt spid="5">
                                            <p:txEl>
                                              <p:pRg st="1" end="1"/>
                                            </p:txEl>
                                          </p:spTgt>
                                        </p:tgtEl>
                                        <p:attrNameLst>
                                          <p:attrName>style.visibility</p:attrName>
                                        </p:attrNameLst>
                                      </p:cBhvr>
                                      <p:to>
                                        <p:strVal val="visible"/>
                                      </p:to>
                                    </p:set>
                                  </p:childTnLst>
                                </p:cTn>
                              </p:par>
                              <p:par>
                                <p:cTn id="32" presetID="1" presetClass="entr" presetSubtype="0" fill="hold" grpId="1" nodeType="withEffect">
                                  <p:stCondLst>
                                    <p:cond delay="0"/>
                                  </p:stCondLst>
                                  <p:childTnLst>
                                    <p:set>
                                      <p:cBhvr>
                                        <p:cTn id="33" dur="1" fill="hold">
                                          <p:stCondLst>
                                            <p:cond delay="0"/>
                                          </p:stCondLst>
                                        </p:cTn>
                                        <p:tgtEl>
                                          <p:spTgt spid="5">
                                            <p:txEl>
                                              <p:pRg st="2" end="2"/>
                                            </p:txEl>
                                          </p:spTgt>
                                        </p:tgtEl>
                                        <p:attrNameLst>
                                          <p:attrName>style.visibility</p:attrName>
                                        </p:attrNameLst>
                                      </p:cBhvr>
                                      <p:to>
                                        <p:strVal val="visible"/>
                                      </p:to>
                                    </p:set>
                                  </p:childTnLst>
                                </p:cTn>
                              </p:par>
                              <p:par>
                                <p:cTn id="34" presetID="1" presetClass="entr" presetSubtype="0" fill="hold" grpId="1" nodeType="withEffect">
                                  <p:stCondLst>
                                    <p:cond delay="0"/>
                                  </p:stCondLst>
                                  <p:childTnLst>
                                    <p:set>
                                      <p:cBhvr>
                                        <p:cTn id="35" dur="1" fill="hold">
                                          <p:stCondLst>
                                            <p:cond delay="0"/>
                                          </p:stCondLst>
                                        </p:cTn>
                                        <p:tgtEl>
                                          <p:spTgt spid="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uiExpand="1" build="p"/>
      <p:bldP spid="5" grpId="1" build="allAtOnce"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FD6E94-2A2D-EC02-F0E7-ED52F68B218B}"/>
              </a:ext>
            </a:extLst>
          </p:cNvPr>
          <p:cNvSpPr>
            <a:spLocks noGrp="1"/>
          </p:cNvSpPr>
          <p:nvPr>
            <p:ph sz="quarter" idx="10"/>
          </p:nvPr>
        </p:nvSpPr>
        <p:spPr>
          <a:xfrm>
            <a:off x="271917" y="100219"/>
            <a:ext cx="11738049" cy="648585"/>
          </a:xfrm>
        </p:spPr>
        <p:txBody>
          <a:bodyPr/>
          <a:lstStyle/>
          <a:p>
            <a:r>
              <a:rPr lang="en-US">
                <a:ea typeface="+mj-lt"/>
                <a:cs typeface="Calibri"/>
              </a:rPr>
              <a:t>StrengthsFinder Small Group Break Out</a:t>
            </a:r>
            <a:endParaRPr lang="en-US">
              <a:cs typeface="Calibri"/>
            </a:endParaRPr>
          </a:p>
        </p:txBody>
      </p:sp>
      <p:sp>
        <p:nvSpPr>
          <p:cNvPr id="8321" name="TextBox 8320">
            <a:extLst>
              <a:ext uri="{FF2B5EF4-FFF2-40B4-BE49-F238E27FC236}">
                <a16:creationId xmlns:a16="http://schemas.microsoft.com/office/drawing/2014/main" id="{D33CD2C4-2072-1D4E-BC40-4638B8544BA0}"/>
              </a:ext>
            </a:extLst>
          </p:cNvPr>
          <p:cNvSpPr txBox="1"/>
          <p:nvPr/>
        </p:nvSpPr>
        <p:spPr>
          <a:xfrm>
            <a:off x="479193" y="1436953"/>
            <a:ext cx="11251314" cy="301621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2800" b="1" i="0" u="none" strike="noStrike" kern="1200" cap="none" spc="0" normalizeH="0" baseline="0" noProof="0">
                <a:ln>
                  <a:noFill/>
                </a:ln>
                <a:solidFill>
                  <a:prstClr val="black"/>
                </a:solidFill>
                <a:effectLst/>
                <a:uLnTx/>
                <a:uFillTx/>
                <a:latin typeface="Calibri"/>
                <a:ea typeface="+mn-lt"/>
                <a:cs typeface="Calibri"/>
              </a:rPr>
              <a:t>Discuss your </a:t>
            </a:r>
            <a:r>
              <a:rPr kumimoji="0" lang="en-US" sz="2800" b="1" i="0" u="none" strike="noStrike" kern="1200" cap="none" spc="0" normalizeH="0" baseline="0" noProof="0" err="1">
                <a:ln>
                  <a:noFill/>
                </a:ln>
                <a:solidFill>
                  <a:prstClr val="black"/>
                </a:solidFill>
                <a:effectLst/>
                <a:uLnTx/>
                <a:uFillTx/>
                <a:latin typeface="Calibri"/>
                <a:ea typeface="+mn-lt"/>
                <a:cs typeface="Calibri"/>
              </a:rPr>
              <a:t>StrengthsFinders</a:t>
            </a:r>
            <a:r>
              <a:rPr kumimoji="0" lang="en-US" sz="2800" b="1" i="0" u="none" strike="noStrike" kern="1200" cap="none" spc="0" normalizeH="0" baseline="0" noProof="0">
                <a:ln>
                  <a:noFill/>
                </a:ln>
                <a:solidFill>
                  <a:prstClr val="black"/>
                </a:solidFill>
                <a:effectLst/>
                <a:uLnTx/>
                <a:uFillTx/>
                <a:latin typeface="Calibri"/>
                <a:ea typeface="+mn-lt"/>
                <a:cs typeface="Calibri"/>
              </a:rPr>
              <a:t> results!</a:t>
            </a:r>
            <a:br>
              <a:rPr kumimoji="0" lang="en-US" sz="1800" b="0" i="0" u="none" strike="noStrike" kern="1200" cap="none" spc="0" normalizeH="0" baseline="0" noProof="0">
                <a:ln>
                  <a:noFill/>
                </a:ln>
                <a:solidFill>
                  <a:prstClr val="black"/>
                </a:solidFill>
                <a:effectLst/>
                <a:uLnTx/>
                <a:uFillTx/>
                <a:latin typeface="Calibri"/>
                <a:ea typeface="+mn-lt"/>
                <a:cs typeface="Calibri"/>
              </a:rPr>
            </a:br>
            <a:endParaRPr kumimoji="0" lang="en-US" sz="1800" b="0" i="0" u="none" strike="noStrike" kern="1200" cap="none" spc="0" normalizeH="0" baseline="0" noProof="0">
              <a:ln>
                <a:noFill/>
              </a:ln>
              <a:solidFill>
                <a:prstClr val="black"/>
              </a:solidFill>
              <a:effectLst/>
              <a:uLnTx/>
              <a:uFillTx/>
              <a:latin typeface="Calibri"/>
              <a:ea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lt"/>
              <a:cs typeface="Calibri"/>
            </a:endParaRP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lt"/>
              <a:cs typeface="Calibri"/>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a:ln>
                  <a:noFill/>
                </a:ln>
                <a:solidFill>
                  <a:prstClr val="black"/>
                </a:solidFill>
                <a:effectLst/>
                <a:uLnTx/>
                <a:uFillTx/>
                <a:latin typeface="Calibri"/>
                <a:ea typeface="+mn-lt"/>
                <a:cs typeface="Calibri"/>
              </a:rPr>
              <a:t>What one thing stood out to you after reading your theme descriptions?</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kumimoji="0" lang="en-US" sz="1800" b="0" i="0" u="none" strike="noStrike" kern="1200" cap="none" spc="0" normalizeH="0" baseline="0" noProof="0">
                <a:ln>
                  <a:noFill/>
                </a:ln>
                <a:solidFill>
                  <a:prstClr val="black"/>
                </a:solidFill>
                <a:effectLst/>
                <a:uLnTx/>
                <a:uFillTx/>
                <a:latin typeface="Calibri"/>
                <a:ea typeface="+mn-lt"/>
                <a:cs typeface="Calibri"/>
              </a:rPr>
              <a:t>Could be something positive, negative, or something you want to learn more about</a:t>
            </a:r>
          </a:p>
          <a:p>
            <a:pPr marL="742950" marR="0" lvl="1" indent="-2857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kumimoji="0" lang="en-US" sz="1800" b="0" i="0" u="none" strike="noStrike" kern="1200" cap="none" spc="0" normalizeH="0" baseline="0" noProof="0">
              <a:ln>
                <a:noFill/>
              </a:ln>
              <a:solidFill>
                <a:prstClr val="black"/>
              </a:solidFill>
              <a:effectLst/>
              <a:uLnTx/>
              <a:uFillTx/>
              <a:latin typeface="Calibri"/>
              <a:ea typeface="+mn-lt"/>
              <a:cs typeface="Calibri"/>
            </a:endParaRPr>
          </a:p>
          <a:p>
            <a:pPr marL="342900" marR="0" lvl="0" indent="-342900" algn="l" defTabSz="914400" rtl="0" eaLnBrk="1" fontAlgn="auto" latinLnBrk="0" hangingPunct="1">
              <a:lnSpc>
                <a:spcPct val="100000"/>
              </a:lnSpc>
              <a:spcBef>
                <a:spcPts val="0"/>
              </a:spcBef>
              <a:spcAft>
                <a:spcPts val="0"/>
              </a:spcAft>
              <a:buClrTx/>
              <a:buSzTx/>
              <a:buFont typeface="+mj-lt"/>
              <a:buAutoNum type="arabicPeriod"/>
              <a:tabLst/>
              <a:defRPr/>
            </a:pPr>
            <a:r>
              <a:rPr kumimoji="0" lang="en-US" sz="1800" b="0" i="0" u="none" strike="noStrike" kern="1200" cap="none" spc="0" normalizeH="0" baseline="0" noProof="0">
                <a:ln>
                  <a:noFill/>
                </a:ln>
                <a:solidFill>
                  <a:prstClr val="black"/>
                </a:solidFill>
                <a:effectLst/>
                <a:uLnTx/>
                <a:uFillTx/>
                <a:latin typeface="Calibri"/>
                <a:ea typeface="+mn-lt"/>
                <a:cs typeface="Calibri"/>
              </a:rPr>
              <a:t>What is one blind spot that surprised you in the assessment, and why?</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black"/>
              </a:solidFill>
              <a:effectLst/>
              <a:uLnTx/>
              <a:uFillTx/>
              <a:latin typeface="Calibri"/>
              <a:ea typeface="+mn-lt"/>
              <a:cs typeface="Calibri"/>
            </a:endParaRPr>
          </a:p>
        </p:txBody>
      </p:sp>
      <p:sp>
        <p:nvSpPr>
          <p:cNvPr id="3" name="TextBox 2">
            <a:extLst>
              <a:ext uri="{FF2B5EF4-FFF2-40B4-BE49-F238E27FC236}">
                <a16:creationId xmlns:a16="http://schemas.microsoft.com/office/drawing/2014/main" id="{2C93C270-01FD-CD5B-4199-278FABB047F6}"/>
              </a:ext>
            </a:extLst>
          </p:cNvPr>
          <p:cNvSpPr txBox="1"/>
          <p:nvPr/>
        </p:nvSpPr>
        <p:spPr>
          <a:xfrm>
            <a:off x="271917" y="4903202"/>
            <a:ext cx="1014805"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1</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Kyle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err="1">
                <a:ln>
                  <a:noFill/>
                </a:ln>
                <a:solidFill>
                  <a:prstClr val="black"/>
                </a:solidFill>
                <a:effectLst/>
                <a:uLnTx/>
                <a:uFillTx/>
                <a:latin typeface="Calibri"/>
                <a:ea typeface="+mn-ea"/>
                <a:cs typeface="+mn-cs"/>
              </a:rPr>
              <a:t>Daljeet</a:t>
            </a:r>
            <a:endParaRPr kumimoji="0" lang="en-US" sz="1800" b="0" i="0" u="none" strike="noStrike" kern="1200" cap="none" spc="0" normalizeH="0" baseline="0" noProof="0">
              <a:ln>
                <a:noFill/>
              </a:ln>
              <a:solidFill>
                <a:prstClr val="black"/>
              </a:solidFill>
              <a:effectLst/>
              <a:uLnTx/>
              <a:uFillTx/>
              <a:latin typeface="Calibri"/>
              <a:ea typeface="+mn-ea"/>
              <a:cs typeface="+mn-cs"/>
            </a:endParaRP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Julie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Baron</a:t>
            </a:r>
          </a:p>
        </p:txBody>
      </p:sp>
      <p:sp>
        <p:nvSpPr>
          <p:cNvPr id="4" name="TextBox 3">
            <a:extLst>
              <a:ext uri="{FF2B5EF4-FFF2-40B4-BE49-F238E27FC236}">
                <a16:creationId xmlns:a16="http://schemas.microsoft.com/office/drawing/2014/main" id="{59CD22CF-1A86-6881-61D3-CAFF8121BE27}"/>
              </a:ext>
            </a:extLst>
          </p:cNvPr>
          <p:cNvSpPr txBox="1"/>
          <p:nvPr/>
        </p:nvSpPr>
        <p:spPr>
          <a:xfrm>
            <a:off x="1632649" y="4903202"/>
            <a:ext cx="2807746" cy="1477328"/>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2</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Sadie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Michelle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Keelie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Shannon</a:t>
            </a:r>
          </a:p>
        </p:txBody>
      </p:sp>
      <p:sp>
        <p:nvSpPr>
          <p:cNvPr id="5" name="TextBox 4">
            <a:extLst>
              <a:ext uri="{FF2B5EF4-FFF2-40B4-BE49-F238E27FC236}">
                <a16:creationId xmlns:a16="http://schemas.microsoft.com/office/drawing/2014/main" id="{07FAB3D7-D133-D663-5E3E-C42A70040F42}"/>
              </a:ext>
            </a:extLst>
          </p:cNvPr>
          <p:cNvSpPr txBox="1"/>
          <p:nvPr/>
        </p:nvSpPr>
        <p:spPr>
          <a:xfrm>
            <a:off x="3201220" y="4904466"/>
            <a:ext cx="2807746" cy="1200329"/>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1" i="0" u="none" strike="noStrike" kern="1200" cap="none" spc="0" normalizeH="0" baseline="0" noProof="0">
                <a:ln>
                  <a:noFill/>
                </a:ln>
                <a:solidFill>
                  <a:srgbClr val="1C49C2"/>
                </a:solidFill>
                <a:effectLst/>
                <a:uLnTx/>
                <a:uFillTx/>
                <a:latin typeface="Calibri"/>
                <a:ea typeface="+mn-ea"/>
                <a:cs typeface="+mn-cs"/>
              </a:rPr>
              <a:t>Team 3</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Matti</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Lalit</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David L.</a:t>
            </a:r>
          </a:p>
        </p:txBody>
      </p:sp>
    </p:spTree>
    <p:extLst>
      <p:ext uri="{BB962C8B-B14F-4D97-AF65-F5344CB8AC3E}">
        <p14:creationId xmlns:p14="http://schemas.microsoft.com/office/powerpoint/2010/main" val="146569440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EAFD6E94-2A2D-EC02-F0E7-ED52F68B218B}"/>
              </a:ext>
            </a:extLst>
          </p:cNvPr>
          <p:cNvSpPr>
            <a:spLocks noGrp="1"/>
          </p:cNvSpPr>
          <p:nvPr>
            <p:ph sz="quarter" idx="10"/>
          </p:nvPr>
        </p:nvSpPr>
        <p:spPr>
          <a:xfrm>
            <a:off x="271917" y="100219"/>
            <a:ext cx="11738049" cy="648585"/>
          </a:xfrm>
        </p:spPr>
        <p:txBody>
          <a:bodyPr/>
          <a:lstStyle/>
          <a:p>
            <a:r>
              <a:rPr lang="en-US">
                <a:ea typeface="+mj-lt"/>
                <a:cs typeface="Calibri"/>
              </a:rPr>
              <a:t>StrengthsFinder Team Grid</a:t>
            </a:r>
            <a:endParaRPr lang="en-US">
              <a:cs typeface="Calibri"/>
            </a:endParaRPr>
          </a:p>
        </p:txBody>
      </p:sp>
      <p:pic>
        <p:nvPicPr>
          <p:cNvPr id="5" name="Picture 5" descr="Calendar&#10;&#10;Description automatically generated">
            <a:extLst>
              <a:ext uri="{FF2B5EF4-FFF2-40B4-BE49-F238E27FC236}">
                <a16:creationId xmlns:a16="http://schemas.microsoft.com/office/drawing/2014/main" id="{E433F3CE-33DE-FC81-1875-B72827ABE0AE}"/>
              </a:ext>
            </a:extLst>
          </p:cNvPr>
          <p:cNvPicPr>
            <a:picLocks noChangeAspect="1"/>
          </p:cNvPicPr>
          <p:nvPr/>
        </p:nvPicPr>
        <p:blipFill>
          <a:blip r:embed="rId3"/>
          <a:stretch>
            <a:fillRect/>
          </a:stretch>
        </p:blipFill>
        <p:spPr>
          <a:xfrm>
            <a:off x="2057399" y="933225"/>
            <a:ext cx="8172450" cy="5827633"/>
          </a:xfrm>
          <a:prstGeom prst="rect">
            <a:avLst/>
          </a:prstGeom>
        </p:spPr>
      </p:pic>
      <p:sp>
        <p:nvSpPr>
          <p:cNvPr id="3" name="TextBox 2">
            <a:extLst>
              <a:ext uri="{FF2B5EF4-FFF2-40B4-BE49-F238E27FC236}">
                <a16:creationId xmlns:a16="http://schemas.microsoft.com/office/drawing/2014/main" id="{F5728CD5-7AB3-43DF-FFFE-751B0D2FCA35}"/>
              </a:ext>
            </a:extLst>
          </p:cNvPr>
          <p:cNvSpPr txBox="1"/>
          <p:nvPr/>
        </p:nvSpPr>
        <p:spPr>
          <a:xfrm>
            <a:off x="500744" y="1338943"/>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4" name="TextBox 3">
            <a:extLst>
              <a:ext uri="{FF2B5EF4-FFF2-40B4-BE49-F238E27FC236}">
                <a16:creationId xmlns:a16="http://schemas.microsoft.com/office/drawing/2014/main" id="{05A4E539-6D65-6D49-A774-0D4F7B7BC589}"/>
              </a:ext>
            </a:extLst>
          </p:cNvPr>
          <p:cNvSpPr txBox="1"/>
          <p:nvPr/>
        </p:nvSpPr>
        <p:spPr>
          <a:xfrm>
            <a:off x="10615384" y="1338943"/>
            <a:ext cx="1228221"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6" name="TextBox 5">
            <a:extLst>
              <a:ext uri="{FF2B5EF4-FFF2-40B4-BE49-F238E27FC236}">
                <a16:creationId xmlns:a16="http://schemas.microsoft.com/office/drawing/2014/main" id="{6208929E-AF4F-E295-5EB2-989AE0A33F5E}"/>
              </a:ext>
            </a:extLst>
          </p:cNvPr>
          <p:cNvSpPr txBox="1"/>
          <p:nvPr/>
        </p:nvSpPr>
        <p:spPr>
          <a:xfrm>
            <a:off x="500744" y="1839686"/>
            <a:ext cx="1097608" cy="1200329"/>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B050"/>
                </a:solidFill>
                <a:effectLst/>
                <a:uLnTx/>
                <a:uFillTx/>
                <a:latin typeface="Calibri"/>
                <a:ea typeface="+mn-ea"/>
                <a:cs typeface="+mn-cs"/>
              </a:rPr>
              <a:t>Ideation</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B050"/>
                </a:solidFill>
                <a:effectLst/>
                <a:uLnTx/>
                <a:uFillTx/>
                <a:latin typeface="Calibri"/>
                <a:ea typeface="+mn-ea"/>
                <a:cs typeface="+mn-cs"/>
              </a:rPr>
              <a:t>Learner</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B050"/>
                </a:solidFill>
                <a:effectLst/>
                <a:uLnTx/>
                <a:uFillTx/>
                <a:latin typeface="Calibri"/>
                <a:ea typeface="+mn-ea"/>
                <a:cs typeface="+mn-cs"/>
              </a:rPr>
              <a:t>Analytical</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2060"/>
                </a:solidFill>
                <a:effectLst/>
                <a:uLnTx/>
                <a:uFillTx/>
                <a:latin typeface="Calibri"/>
                <a:ea typeface="+mn-ea"/>
                <a:cs typeface="+mn-cs"/>
              </a:rPr>
              <a:t>Relator</a:t>
            </a:r>
          </a:p>
        </p:txBody>
      </p:sp>
      <p:sp>
        <p:nvSpPr>
          <p:cNvPr id="7" name="TextBox 6">
            <a:extLst>
              <a:ext uri="{FF2B5EF4-FFF2-40B4-BE49-F238E27FC236}">
                <a16:creationId xmlns:a16="http://schemas.microsoft.com/office/drawing/2014/main" id="{19274E2F-70F5-AE56-EFED-E45ADE6D0527}"/>
              </a:ext>
            </a:extLst>
          </p:cNvPr>
          <p:cNvSpPr txBox="1"/>
          <p:nvPr/>
        </p:nvSpPr>
        <p:spPr>
          <a:xfrm>
            <a:off x="10615384" y="1839686"/>
            <a:ext cx="1316899" cy="923330"/>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Deliberative</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79646">
                    <a:lumMod val="75000"/>
                  </a:srgbClr>
                </a:solidFill>
                <a:effectLst/>
                <a:uLnTx/>
                <a:uFillTx/>
                <a:latin typeface="Calibri"/>
                <a:ea typeface="+mn-ea"/>
                <a:cs typeface="+mn-cs"/>
              </a:rPr>
              <a:t>Command</a:t>
            </a:r>
          </a:p>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Discipline</a:t>
            </a:r>
          </a:p>
        </p:txBody>
      </p:sp>
      <p:sp>
        <p:nvSpPr>
          <p:cNvPr id="8" name="TextBox 7">
            <a:extLst>
              <a:ext uri="{FF2B5EF4-FFF2-40B4-BE49-F238E27FC236}">
                <a16:creationId xmlns:a16="http://schemas.microsoft.com/office/drawing/2014/main" id="{914E650B-1EAF-6DED-A9F2-55DB5E57DD46}"/>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4"/>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17352391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4BF50747-0E85-493A-3228-C247341D48EE}"/>
              </a:ext>
            </a:extLst>
          </p:cNvPr>
          <p:cNvSpPr>
            <a:spLocks noGrp="1"/>
          </p:cNvSpPr>
          <p:nvPr>
            <p:ph sz="quarter" idx="10"/>
          </p:nvPr>
        </p:nvSpPr>
        <p:spPr/>
        <p:txBody>
          <a:bodyPr/>
          <a:lstStyle/>
          <a:p>
            <a:r>
              <a:rPr lang="en-US">
                <a:cs typeface="Calibri"/>
              </a:rPr>
              <a:t>StrengthsFinder Team Grid – Business Intelligence</a:t>
            </a:r>
          </a:p>
        </p:txBody>
      </p:sp>
      <p:sp>
        <p:nvSpPr>
          <p:cNvPr id="3" name="Slide Number Placeholder 2">
            <a:extLst>
              <a:ext uri="{FF2B5EF4-FFF2-40B4-BE49-F238E27FC236}">
                <a16:creationId xmlns:a16="http://schemas.microsoft.com/office/drawing/2014/main" id="{13B47167-1C8B-FA9F-3BE5-80C4B2A2E39C}"/>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7</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4" name="Picture 4" descr="Table&#10;&#10;Description automatically generated">
            <a:extLst>
              <a:ext uri="{FF2B5EF4-FFF2-40B4-BE49-F238E27FC236}">
                <a16:creationId xmlns:a16="http://schemas.microsoft.com/office/drawing/2014/main" id="{A318BDC2-76F7-E2EA-E313-074D504BE20B}"/>
              </a:ext>
            </a:extLst>
          </p:cNvPr>
          <p:cNvPicPr>
            <a:picLocks noChangeAspect="1"/>
          </p:cNvPicPr>
          <p:nvPr/>
        </p:nvPicPr>
        <p:blipFill>
          <a:blip r:embed="rId2"/>
          <a:stretch>
            <a:fillRect/>
          </a:stretch>
        </p:blipFill>
        <p:spPr>
          <a:xfrm>
            <a:off x="35984" y="1488788"/>
            <a:ext cx="12120032" cy="3880424"/>
          </a:xfrm>
          <a:prstGeom prst="rect">
            <a:avLst/>
          </a:prstGeom>
        </p:spPr>
      </p:pic>
      <p:sp>
        <p:nvSpPr>
          <p:cNvPr id="5" name="TextBox 4">
            <a:extLst>
              <a:ext uri="{FF2B5EF4-FFF2-40B4-BE49-F238E27FC236}">
                <a16:creationId xmlns:a16="http://schemas.microsoft.com/office/drawing/2014/main" id="{892DC81E-887E-E67D-9F19-293DAD3090F4}"/>
              </a:ext>
            </a:extLst>
          </p:cNvPr>
          <p:cNvSpPr txBox="1"/>
          <p:nvPr/>
        </p:nvSpPr>
        <p:spPr>
          <a:xfrm>
            <a:off x="370116" y="972131"/>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7" name="TextBox 6">
            <a:extLst>
              <a:ext uri="{FF2B5EF4-FFF2-40B4-BE49-F238E27FC236}">
                <a16:creationId xmlns:a16="http://schemas.microsoft.com/office/drawing/2014/main" id="{65A0436F-1390-BC26-6F9C-FA69D35B8932}"/>
              </a:ext>
            </a:extLst>
          </p:cNvPr>
          <p:cNvSpPr txBox="1"/>
          <p:nvPr/>
        </p:nvSpPr>
        <p:spPr>
          <a:xfrm>
            <a:off x="370116" y="5533270"/>
            <a:ext cx="61273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8" name="TextBox 7">
            <a:extLst>
              <a:ext uri="{FF2B5EF4-FFF2-40B4-BE49-F238E27FC236}">
                <a16:creationId xmlns:a16="http://schemas.microsoft.com/office/drawing/2014/main" id="{E9B509AD-FB59-A52E-4D3D-2F28734A2A3E}"/>
              </a:ext>
            </a:extLst>
          </p:cNvPr>
          <p:cNvSpPr txBox="1"/>
          <p:nvPr/>
        </p:nvSpPr>
        <p:spPr>
          <a:xfrm>
            <a:off x="1540649" y="972131"/>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B050"/>
                </a:solidFill>
                <a:effectLst/>
                <a:uLnTx/>
                <a:uFillTx/>
                <a:latin typeface="Calibri"/>
                <a:ea typeface="+mn-ea"/>
                <a:cs typeface="+mn-cs"/>
              </a:rPr>
              <a:t>Ideation Learner Strategic Analytical </a:t>
            </a:r>
            <a:r>
              <a:rPr kumimoji="0" lang="en-US" sz="1800" b="0" i="0" u="none" strike="noStrike" kern="1200" cap="none" spc="0" normalizeH="0" baseline="0" noProof="0">
                <a:ln>
                  <a:noFill/>
                </a:ln>
                <a:solidFill>
                  <a:srgbClr val="002060"/>
                </a:solidFill>
                <a:effectLst/>
                <a:uLnTx/>
                <a:uFillTx/>
                <a:latin typeface="Calibri"/>
                <a:ea typeface="+mn-ea"/>
                <a:cs typeface="+mn-cs"/>
              </a:rPr>
              <a:t>Individualization</a:t>
            </a:r>
          </a:p>
        </p:txBody>
      </p:sp>
      <p:sp>
        <p:nvSpPr>
          <p:cNvPr id="9" name="TextBox 8">
            <a:extLst>
              <a:ext uri="{FF2B5EF4-FFF2-40B4-BE49-F238E27FC236}">
                <a16:creationId xmlns:a16="http://schemas.microsoft.com/office/drawing/2014/main" id="{E58F175E-EDF5-30F4-58EC-5BDD1C168764}"/>
              </a:ext>
            </a:extLst>
          </p:cNvPr>
          <p:cNvSpPr txBox="1"/>
          <p:nvPr/>
        </p:nvSpPr>
        <p:spPr>
          <a:xfrm>
            <a:off x="1540649" y="5533270"/>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Deliberative</a:t>
            </a:r>
            <a:r>
              <a:rPr kumimoji="0" lang="en-US" sz="1800" b="0" i="0" u="none" strike="noStrike" kern="1200" cap="none" spc="0" normalizeH="0" baseline="0" noProof="0">
                <a:ln>
                  <a:noFill/>
                </a:ln>
                <a:solidFill>
                  <a:srgbClr val="00B050"/>
                </a:solidFill>
                <a:effectLst/>
                <a:uLnTx/>
                <a:uFillTx/>
                <a:latin typeface="Calibri"/>
                <a:ea typeface="+mn-ea"/>
                <a:cs typeface="+mn-cs"/>
              </a:rPr>
              <a:t> </a:t>
            </a:r>
            <a:r>
              <a:rPr kumimoji="0" lang="en-US" sz="1800" b="0" i="0" u="none" strike="noStrike" kern="1200" cap="none" spc="0" normalizeH="0" baseline="0" noProof="0">
                <a:ln>
                  <a:noFill/>
                </a:ln>
                <a:solidFill>
                  <a:srgbClr val="F79646">
                    <a:lumMod val="75000"/>
                  </a:srgbClr>
                </a:solidFill>
                <a:effectLst/>
                <a:uLnTx/>
                <a:uFillTx/>
                <a:latin typeface="Calibri"/>
                <a:ea typeface="+mn-ea"/>
                <a:cs typeface="+mn-cs"/>
              </a:rPr>
              <a:t>Command</a:t>
            </a:r>
          </a:p>
        </p:txBody>
      </p:sp>
      <p:sp>
        <p:nvSpPr>
          <p:cNvPr id="10" name="TextBox 9">
            <a:extLst>
              <a:ext uri="{FF2B5EF4-FFF2-40B4-BE49-F238E27FC236}">
                <a16:creationId xmlns:a16="http://schemas.microsoft.com/office/drawing/2014/main" id="{060B9A6D-4752-0813-21E8-B527D7302FF3}"/>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3"/>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168114626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6CA5040F-A9C7-0BE6-9356-89A93E54B1D2}"/>
              </a:ext>
            </a:extLst>
          </p:cNvPr>
          <p:cNvSpPr>
            <a:spLocks noGrp="1"/>
          </p:cNvSpPr>
          <p:nvPr>
            <p:ph sz="quarter" idx="10"/>
          </p:nvPr>
        </p:nvSpPr>
        <p:spPr/>
        <p:txBody>
          <a:bodyPr/>
          <a:lstStyle/>
          <a:p>
            <a:pPr algn="l"/>
            <a:r>
              <a:rPr lang="en-US">
                <a:ea typeface="+mj-lt"/>
                <a:cs typeface="+mj-lt"/>
              </a:rPr>
              <a:t>StrengthsFinder Team Grid – People Insights</a:t>
            </a:r>
          </a:p>
        </p:txBody>
      </p:sp>
      <p:sp>
        <p:nvSpPr>
          <p:cNvPr id="3" name="Slide Number Placeholder 2">
            <a:extLst>
              <a:ext uri="{FF2B5EF4-FFF2-40B4-BE49-F238E27FC236}">
                <a16:creationId xmlns:a16="http://schemas.microsoft.com/office/drawing/2014/main" id="{744B46DE-B82C-FECF-F20D-C1426A023782}"/>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8</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4" name="Picture 4" descr="Table&#10;&#10;Description automatically generated">
            <a:extLst>
              <a:ext uri="{FF2B5EF4-FFF2-40B4-BE49-F238E27FC236}">
                <a16:creationId xmlns:a16="http://schemas.microsoft.com/office/drawing/2014/main" id="{705D9292-C93D-6630-FEFC-FD7390DA5AF3}"/>
              </a:ext>
            </a:extLst>
          </p:cNvPr>
          <p:cNvPicPr>
            <a:picLocks noChangeAspect="1"/>
          </p:cNvPicPr>
          <p:nvPr/>
        </p:nvPicPr>
        <p:blipFill>
          <a:blip r:embed="rId2"/>
          <a:stretch>
            <a:fillRect/>
          </a:stretch>
        </p:blipFill>
        <p:spPr>
          <a:xfrm>
            <a:off x="78317" y="1662048"/>
            <a:ext cx="12072408" cy="3544486"/>
          </a:xfrm>
          <a:prstGeom prst="rect">
            <a:avLst/>
          </a:prstGeom>
        </p:spPr>
      </p:pic>
      <p:sp>
        <p:nvSpPr>
          <p:cNvPr id="6" name="TextBox 5">
            <a:extLst>
              <a:ext uri="{FF2B5EF4-FFF2-40B4-BE49-F238E27FC236}">
                <a16:creationId xmlns:a16="http://schemas.microsoft.com/office/drawing/2014/main" id="{4D3758E1-808E-A77D-694F-17BBCEB07D8D}"/>
              </a:ext>
            </a:extLst>
          </p:cNvPr>
          <p:cNvSpPr txBox="1"/>
          <p:nvPr/>
        </p:nvSpPr>
        <p:spPr>
          <a:xfrm>
            <a:off x="370116" y="972131"/>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7" name="TextBox 6">
            <a:extLst>
              <a:ext uri="{FF2B5EF4-FFF2-40B4-BE49-F238E27FC236}">
                <a16:creationId xmlns:a16="http://schemas.microsoft.com/office/drawing/2014/main" id="{F6C32102-B41C-C8DB-9404-4D59A4AF5075}"/>
              </a:ext>
            </a:extLst>
          </p:cNvPr>
          <p:cNvSpPr txBox="1"/>
          <p:nvPr/>
        </p:nvSpPr>
        <p:spPr>
          <a:xfrm>
            <a:off x="370116" y="5533270"/>
            <a:ext cx="61273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8" name="TextBox 7">
            <a:extLst>
              <a:ext uri="{FF2B5EF4-FFF2-40B4-BE49-F238E27FC236}">
                <a16:creationId xmlns:a16="http://schemas.microsoft.com/office/drawing/2014/main" id="{E3727817-A19C-6586-6587-7236B6633470}"/>
              </a:ext>
            </a:extLst>
          </p:cNvPr>
          <p:cNvSpPr txBox="1"/>
          <p:nvPr/>
        </p:nvSpPr>
        <p:spPr>
          <a:xfrm>
            <a:off x="1540649" y="972131"/>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B050"/>
                </a:solidFill>
                <a:effectLst/>
                <a:uLnTx/>
                <a:uFillTx/>
                <a:latin typeface="Calibri"/>
                <a:ea typeface="+mn-ea"/>
                <a:cs typeface="+mn-cs"/>
              </a:rPr>
              <a:t>Learner </a:t>
            </a:r>
            <a:r>
              <a:rPr kumimoji="0" lang="en-US" sz="1800" b="0" i="0" u="none" strike="noStrike" kern="1200" cap="none" spc="0" normalizeH="0" baseline="0" noProof="0">
                <a:ln>
                  <a:noFill/>
                </a:ln>
                <a:solidFill>
                  <a:srgbClr val="7030A0"/>
                </a:solidFill>
                <a:effectLst/>
                <a:uLnTx/>
                <a:uFillTx/>
                <a:latin typeface="Calibri"/>
                <a:ea typeface="+mn-ea"/>
                <a:cs typeface="+mn-cs"/>
              </a:rPr>
              <a:t>Responsibility Restorative </a:t>
            </a:r>
            <a:r>
              <a:rPr kumimoji="0" lang="en-US" sz="1800" b="0" i="0" u="none" strike="noStrike" kern="1200" cap="none" spc="0" normalizeH="0" baseline="0" noProof="0">
                <a:ln>
                  <a:noFill/>
                </a:ln>
                <a:solidFill>
                  <a:srgbClr val="00B050"/>
                </a:solidFill>
                <a:effectLst/>
                <a:uLnTx/>
                <a:uFillTx/>
                <a:latin typeface="Calibri"/>
                <a:ea typeface="+mn-ea"/>
                <a:cs typeface="+mn-cs"/>
              </a:rPr>
              <a:t>Ideation Analytical</a:t>
            </a:r>
            <a:endParaRPr kumimoji="0" lang="en-US" sz="1800" b="0" i="0" u="none" strike="noStrike" kern="1200" cap="none" spc="0" normalizeH="0" baseline="0" noProof="0">
              <a:ln>
                <a:noFill/>
              </a:ln>
              <a:solidFill>
                <a:srgbClr val="002060"/>
              </a:solidFill>
              <a:effectLst/>
              <a:uLnTx/>
              <a:uFillTx/>
              <a:latin typeface="Calibri"/>
              <a:ea typeface="+mn-ea"/>
              <a:cs typeface="+mn-cs"/>
            </a:endParaRPr>
          </a:p>
        </p:txBody>
      </p:sp>
      <p:sp>
        <p:nvSpPr>
          <p:cNvPr id="9" name="TextBox 8">
            <a:extLst>
              <a:ext uri="{FF2B5EF4-FFF2-40B4-BE49-F238E27FC236}">
                <a16:creationId xmlns:a16="http://schemas.microsoft.com/office/drawing/2014/main" id="{876ABAD7-D2E8-43AE-D3AE-7B8D34600899}"/>
              </a:ext>
            </a:extLst>
          </p:cNvPr>
          <p:cNvSpPr txBox="1"/>
          <p:nvPr/>
        </p:nvSpPr>
        <p:spPr>
          <a:xfrm>
            <a:off x="1540649" y="5533270"/>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7030A0"/>
                </a:solidFill>
                <a:effectLst/>
                <a:uLnTx/>
                <a:uFillTx/>
                <a:latin typeface="Calibri"/>
                <a:ea typeface="+mn-ea"/>
                <a:cs typeface="+mn-cs"/>
              </a:rPr>
              <a:t>Deliberative Focus</a:t>
            </a:r>
            <a:r>
              <a:rPr kumimoji="0" lang="en-US" sz="1800" b="0" i="0" u="none" strike="noStrike" kern="1200" cap="none" spc="0" normalizeH="0" baseline="0" noProof="0">
                <a:ln>
                  <a:noFill/>
                </a:ln>
                <a:solidFill>
                  <a:srgbClr val="00B050"/>
                </a:solidFill>
                <a:effectLst/>
                <a:uLnTx/>
                <a:uFillTx/>
                <a:latin typeface="Calibri"/>
                <a:ea typeface="+mn-ea"/>
                <a:cs typeface="+mn-cs"/>
              </a:rPr>
              <a:t> </a:t>
            </a:r>
            <a:r>
              <a:rPr kumimoji="0" lang="en-US" sz="1800" b="0" i="0" u="none" strike="noStrike" kern="1200" cap="none" spc="0" normalizeH="0" baseline="0" noProof="0">
                <a:ln>
                  <a:noFill/>
                </a:ln>
                <a:solidFill>
                  <a:srgbClr val="F79646">
                    <a:lumMod val="75000"/>
                  </a:srgbClr>
                </a:solidFill>
                <a:effectLst/>
                <a:uLnTx/>
                <a:uFillTx/>
                <a:latin typeface="Calibri"/>
                <a:ea typeface="+mn-ea"/>
                <a:cs typeface="+mn-cs"/>
              </a:rPr>
              <a:t>Maximizer </a:t>
            </a:r>
            <a:r>
              <a:rPr kumimoji="0" lang="en-US" sz="1800" b="0" i="0" u="none" strike="noStrike" kern="1200" cap="none" spc="0" normalizeH="0" baseline="0" noProof="0">
                <a:ln>
                  <a:noFill/>
                </a:ln>
                <a:solidFill>
                  <a:srgbClr val="002060"/>
                </a:solidFill>
                <a:effectLst/>
                <a:uLnTx/>
                <a:uFillTx/>
                <a:latin typeface="Calibri"/>
                <a:ea typeface="+mn-ea"/>
                <a:cs typeface="+mn-cs"/>
              </a:rPr>
              <a:t>Empathy</a:t>
            </a:r>
            <a:endParaRPr kumimoji="0" lang="en-US" sz="1800" b="0" i="0" u="none" strike="noStrike" kern="1200" cap="none" spc="0" normalizeH="0" baseline="0" noProof="0">
              <a:ln>
                <a:noFill/>
              </a:ln>
              <a:solidFill>
                <a:srgbClr val="F79646">
                  <a:lumMod val="75000"/>
                </a:srgbClr>
              </a:solidFill>
              <a:effectLst/>
              <a:uLnTx/>
              <a:uFillTx/>
              <a:latin typeface="Calibri"/>
              <a:ea typeface="+mn-ea"/>
              <a:cs typeface="+mn-cs"/>
            </a:endParaRPr>
          </a:p>
        </p:txBody>
      </p:sp>
      <p:sp>
        <p:nvSpPr>
          <p:cNvPr id="10" name="TextBox 9">
            <a:extLst>
              <a:ext uri="{FF2B5EF4-FFF2-40B4-BE49-F238E27FC236}">
                <a16:creationId xmlns:a16="http://schemas.microsoft.com/office/drawing/2014/main" id="{B9CDC5EB-7452-55D9-912F-9D6DF78F1CF3}"/>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3"/>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352722766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a:extLst>
              <a:ext uri="{FF2B5EF4-FFF2-40B4-BE49-F238E27FC236}">
                <a16:creationId xmlns:a16="http://schemas.microsoft.com/office/drawing/2014/main" id="{903F4996-A2CE-AABE-EBDE-64FD0E06DC69}"/>
              </a:ext>
            </a:extLst>
          </p:cNvPr>
          <p:cNvSpPr>
            <a:spLocks noGrp="1"/>
          </p:cNvSpPr>
          <p:nvPr>
            <p:ph sz="quarter" idx="10"/>
          </p:nvPr>
        </p:nvSpPr>
        <p:spPr/>
        <p:txBody>
          <a:bodyPr/>
          <a:lstStyle/>
          <a:p>
            <a:pPr algn="l"/>
            <a:r>
              <a:rPr lang="en-US">
                <a:ea typeface="+mj-lt"/>
                <a:cs typeface="+mj-lt"/>
              </a:rPr>
              <a:t>StrengthsFinder Team Grid – People Science</a:t>
            </a:r>
          </a:p>
        </p:txBody>
      </p:sp>
      <p:sp>
        <p:nvSpPr>
          <p:cNvPr id="3" name="Slide Number Placeholder 2">
            <a:extLst>
              <a:ext uri="{FF2B5EF4-FFF2-40B4-BE49-F238E27FC236}">
                <a16:creationId xmlns:a16="http://schemas.microsoft.com/office/drawing/2014/main" id="{8A0AD946-DEE0-5F21-5871-2C22BB2F45DD}"/>
              </a:ext>
            </a:extLst>
          </p:cNvPr>
          <p:cNvSpPr>
            <a:spLocks noGrp="1"/>
          </p:cNvSpPr>
          <p:nvPr>
            <p:ph type="sldNum" sz="quarter" idx="7"/>
          </p:nvPr>
        </p:nvSpPr>
        <p:spPr/>
        <p:txBody>
          <a:bodyPr/>
          <a:lstStyle/>
          <a:p>
            <a:pPr marL="38100" marR="0" lvl="0" indent="0" algn="l" defTabSz="914400" rtl="0" eaLnBrk="1" fontAlgn="auto" latinLnBrk="0" hangingPunct="1">
              <a:lnSpc>
                <a:spcPct val="100000"/>
              </a:lnSpc>
              <a:spcBef>
                <a:spcPts val="10"/>
              </a:spcBef>
              <a:spcAft>
                <a:spcPts val="0"/>
              </a:spcAft>
              <a:buClrTx/>
              <a:buSzTx/>
              <a:buFontTx/>
              <a:buNone/>
              <a:tabLst/>
              <a:defRPr/>
            </a:pPr>
            <a:fld id="{81D60167-4931-47E6-BA6A-407CBD079E47}" type="slidenum">
              <a:rPr kumimoji="0" lang="en-US" sz="1200" b="0" i="0" u="none" strike="noStrike" kern="1200" cap="none" spc="45" normalizeH="0" baseline="0" noProof="0" smtClean="0">
                <a:ln>
                  <a:noFill/>
                </a:ln>
                <a:solidFill>
                  <a:srgbClr val="1147C2"/>
                </a:solidFill>
                <a:effectLst/>
                <a:uLnTx/>
                <a:uFillTx/>
                <a:latin typeface="Gill Sans MT"/>
                <a:ea typeface="+mn-ea"/>
              </a:rPr>
              <a:pPr marL="38100" marR="0" lvl="0" indent="0" algn="l" defTabSz="914400" rtl="0" eaLnBrk="1" fontAlgn="auto" latinLnBrk="0" hangingPunct="1">
                <a:lnSpc>
                  <a:spcPct val="100000"/>
                </a:lnSpc>
                <a:spcBef>
                  <a:spcPts val="10"/>
                </a:spcBef>
                <a:spcAft>
                  <a:spcPts val="0"/>
                </a:spcAft>
                <a:buClrTx/>
                <a:buSzTx/>
                <a:buFontTx/>
                <a:buNone/>
                <a:tabLst/>
                <a:defRPr/>
              </a:pPr>
              <a:t>9</a:t>
            </a:fld>
            <a:endParaRPr kumimoji="0" lang="en-US" sz="1200" b="0" i="0" u="none" strike="noStrike" kern="1200" cap="none" spc="45" normalizeH="0" baseline="0" noProof="0">
              <a:ln>
                <a:noFill/>
              </a:ln>
              <a:solidFill>
                <a:srgbClr val="1147C2"/>
              </a:solidFill>
              <a:effectLst/>
              <a:uLnTx/>
              <a:uFillTx/>
              <a:latin typeface="Gill Sans MT"/>
              <a:ea typeface="+mn-ea"/>
            </a:endParaRPr>
          </a:p>
        </p:txBody>
      </p:sp>
      <p:pic>
        <p:nvPicPr>
          <p:cNvPr id="4" name="Picture 4" descr="Table&#10;&#10;Description automatically generated">
            <a:extLst>
              <a:ext uri="{FF2B5EF4-FFF2-40B4-BE49-F238E27FC236}">
                <a16:creationId xmlns:a16="http://schemas.microsoft.com/office/drawing/2014/main" id="{6FBA49F0-3202-B00A-E69D-6B8D8718B689}"/>
              </a:ext>
            </a:extLst>
          </p:cNvPr>
          <p:cNvPicPr>
            <a:picLocks noChangeAspect="1"/>
          </p:cNvPicPr>
          <p:nvPr/>
        </p:nvPicPr>
        <p:blipFill>
          <a:blip r:embed="rId2"/>
          <a:stretch>
            <a:fillRect/>
          </a:stretch>
        </p:blipFill>
        <p:spPr>
          <a:xfrm>
            <a:off x="51859" y="2003969"/>
            <a:ext cx="11998324" cy="2828896"/>
          </a:xfrm>
          <a:prstGeom prst="rect">
            <a:avLst/>
          </a:prstGeom>
        </p:spPr>
      </p:pic>
      <p:sp>
        <p:nvSpPr>
          <p:cNvPr id="5" name="TextBox 4">
            <a:extLst>
              <a:ext uri="{FF2B5EF4-FFF2-40B4-BE49-F238E27FC236}">
                <a16:creationId xmlns:a16="http://schemas.microsoft.com/office/drawing/2014/main" id="{81BC8259-7DA2-6D6A-B292-592E0DB4F5FF}"/>
              </a:ext>
            </a:extLst>
          </p:cNvPr>
          <p:cNvSpPr txBox="1"/>
          <p:nvPr/>
        </p:nvSpPr>
        <p:spPr>
          <a:xfrm>
            <a:off x="370116" y="972131"/>
            <a:ext cx="1075872" cy="369332"/>
          </a:xfrm>
          <a:prstGeom prst="rect">
            <a:avLst/>
          </a:prstGeom>
          <a:noFill/>
        </p:spPr>
        <p:txBody>
          <a:bodyPr wrap="non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Strengths</a:t>
            </a:r>
          </a:p>
        </p:txBody>
      </p:sp>
      <p:sp>
        <p:nvSpPr>
          <p:cNvPr id="6" name="TextBox 5">
            <a:extLst>
              <a:ext uri="{FF2B5EF4-FFF2-40B4-BE49-F238E27FC236}">
                <a16:creationId xmlns:a16="http://schemas.microsoft.com/office/drawing/2014/main" id="{EF6B7BB3-659F-581B-C9F2-EAB7DBCD627B}"/>
              </a:ext>
            </a:extLst>
          </p:cNvPr>
          <p:cNvSpPr txBox="1"/>
          <p:nvPr/>
        </p:nvSpPr>
        <p:spPr>
          <a:xfrm>
            <a:off x="370116" y="5533270"/>
            <a:ext cx="6127376" cy="369332"/>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rPr>
              <a:t>Blind Spots</a:t>
            </a:r>
          </a:p>
        </p:txBody>
      </p:sp>
      <p:sp>
        <p:nvSpPr>
          <p:cNvPr id="7" name="TextBox 6">
            <a:extLst>
              <a:ext uri="{FF2B5EF4-FFF2-40B4-BE49-F238E27FC236}">
                <a16:creationId xmlns:a16="http://schemas.microsoft.com/office/drawing/2014/main" id="{92E5CA7C-1696-1AC7-72FB-FD3E3F75A4C7}"/>
              </a:ext>
            </a:extLst>
          </p:cNvPr>
          <p:cNvSpPr txBox="1"/>
          <p:nvPr/>
        </p:nvSpPr>
        <p:spPr>
          <a:xfrm>
            <a:off x="1540649" y="972131"/>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002060"/>
                </a:solidFill>
                <a:effectLst/>
                <a:uLnTx/>
                <a:uFillTx/>
                <a:latin typeface="Calibri"/>
                <a:ea typeface="+mn-ea"/>
                <a:cs typeface="+mn-cs"/>
              </a:rPr>
              <a:t>Connectedness</a:t>
            </a:r>
            <a:r>
              <a:rPr kumimoji="0" lang="en-US" sz="1800" b="0" i="0" u="none" strike="noStrike" kern="1200" cap="none" spc="0" normalizeH="0" baseline="0" noProof="0">
                <a:ln>
                  <a:noFill/>
                </a:ln>
                <a:solidFill>
                  <a:srgbClr val="00B050"/>
                </a:solidFill>
                <a:effectLst/>
                <a:uLnTx/>
                <a:uFillTx/>
                <a:latin typeface="Calibri"/>
                <a:ea typeface="+mn-ea"/>
                <a:cs typeface="+mn-cs"/>
              </a:rPr>
              <a:t> Ideation </a:t>
            </a:r>
            <a:r>
              <a:rPr kumimoji="0" lang="en-US" sz="1800" b="0" i="0" u="none" strike="noStrike" kern="1200" cap="none" spc="0" normalizeH="0" baseline="0" noProof="0">
                <a:ln>
                  <a:noFill/>
                </a:ln>
                <a:solidFill>
                  <a:srgbClr val="7030A0"/>
                </a:solidFill>
                <a:effectLst/>
                <a:uLnTx/>
                <a:uFillTx/>
                <a:latin typeface="Calibri"/>
                <a:ea typeface="+mn-ea"/>
                <a:cs typeface="+mn-cs"/>
              </a:rPr>
              <a:t>Arranger</a:t>
            </a:r>
          </a:p>
        </p:txBody>
      </p:sp>
      <p:sp>
        <p:nvSpPr>
          <p:cNvPr id="8" name="TextBox 7">
            <a:extLst>
              <a:ext uri="{FF2B5EF4-FFF2-40B4-BE49-F238E27FC236}">
                <a16:creationId xmlns:a16="http://schemas.microsoft.com/office/drawing/2014/main" id="{DF672B54-06F2-FFAE-9043-DB188AC7F6B8}"/>
              </a:ext>
            </a:extLst>
          </p:cNvPr>
          <p:cNvSpPr txBox="1"/>
          <p:nvPr/>
        </p:nvSpPr>
        <p:spPr>
          <a:xfrm>
            <a:off x="1540649" y="5533270"/>
            <a:ext cx="10507916"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srgbClr val="F79646">
                    <a:lumMod val="75000"/>
                  </a:srgbClr>
                </a:solidFill>
                <a:effectLst/>
                <a:uLnTx/>
                <a:uFillTx/>
                <a:latin typeface="Calibri"/>
                <a:ea typeface="+mn-ea"/>
                <a:cs typeface="+mn-cs"/>
              </a:rPr>
              <a:t>Activator </a:t>
            </a:r>
            <a:r>
              <a:rPr kumimoji="0" lang="en-US" sz="1800" b="0" i="0" u="none" strike="noStrike" kern="1200" cap="none" spc="0" normalizeH="0" baseline="0" noProof="0">
                <a:ln>
                  <a:noFill/>
                </a:ln>
                <a:solidFill>
                  <a:srgbClr val="7030A0"/>
                </a:solidFill>
                <a:effectLst/>
                <a:uLnTx/>
                <a:uFillTx/>
                <a:latin typeface="Calibri"/>
                <a:ea typeface="+mn-ea"/>
                <a:cs typeface="+mn-cs"/>
              </a:rPr>
              <a:t>Discipline</a:t>
            </a:r>
          </a:p>
        </p:txBody>
      </p:sp>
      <p:sp>
        <p:nvSpPr>
          <p:cNvPr id="10" name="TextBox 9">
            <a:extLst>
              <a:ext uri="{FF2B5EF4-FFF2-40B4-BE49-F238E27FC236}">
                <a16:creationId xmlns:a16="http://schemas.microsoft.com/office/drawing/2014/main" id="{BBF0673E-AE6C-AFA1-A8A3-6E20D5221DFA}"/>
              </a:ext>
            </a:extLst>
          </p:cNvPr>
          <p:cNvSpPr txBox="1"/>
          <p:nvPr/>
        </p:nvSpPr>
        <p:spPr>
          <a:xfrm>
            <a:off x="152400" y="6341533"/>
            <a:ext cx="2743200" cy="36933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0" lang="en-US" sz="1800" b="0" i="0" u="none" strike="noStrike" kern="1200" cap="none" spc="0" normalizeH="0" baseline="0" noProof="0">
                <a:ln>
                  <a:noFill/>
                </a:ln>
                <a:solidFill>
                  <a:prstClr val="black"/>
                </a:solidFill>
                <a:effectLst/>
                <a:uLnTx/>
                <a:uFillTx/>
                <a:latin typeface="Calibri"/>
                <a:ea typeface="+mn-ea"/>
                <a:cs typeface="+mn-cs"/>
                <a:hlinkClick r:id="rId3"/>
              </a:rPr>
              <a:t>Tableau Link</a:t>
            </a:r>
            <a:endParaRPr kumimoji="0" lang="en-US" sz="1800" b="0" i="0" u="none" strike="noStrike" kern="1200" cap="none" spc="0" normalizeH="0" baseline="0" noProof="0">
              <a:ln>
                <a:noFill/>
              </a:ln>
              <a:solidFill>
                <a:prstClr val="black"/>
              </a:solidFill>
              <a:effectLst/>
              <a:uLnTx/>
              <a:uFillTx/>
              <a:latin typeface="Calibri"/>
              <a:ea typeface="+mn-ea"/>
              <a:cs typeface="Calibri"/>
            </a:endParaRPr>
          </a:p>
        </p:txBody>
      </p:sp>
    </p:spTree>
    <p:extLst>
      <p:ext uri="{BB962C8B-B14F-4D97-AF65-F5344CB8AC3E}">
        <p14:creationId xmlns:p14="http://schemas.microsoft.com/office/powerpoint/2010/main" val="692092614"/>
      </p:ext>
    </p:extLst>
  </p:cSld>
  <p:clrMapOvr>
    <a:masterClrMapping/>
  </p:clrMapOvr>
</p:sld>
</file>

<file path=ppt/theme/theme1.xml><?xml version="1.0" encoding="utf-8"?>
<a:theme xmlns:a="http://schemas.openxmlformats.org/drawingml/2006/main" name="1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944</Words>
  <Application>Microsoft Macintosh PowerPoint</Application>
  <PresentationFormat>Widescreen</PresentationFormat>
  <Paragraphs>154</Paragraphs>
  <Slides>20</Slides>
  <Notes>5</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20</vt:i4>
      </vt:variant>
    </vt:vector>
  </HeadingPairs>
  <TitlesOfParts>
    <vt:vector size="30" baseType="lpstr">
      <vt:lpstr>Arial</vt:lpstr>
      <vt:lpstr>Avenir Next LT Pro</vt:lpstr>
      <vt:lpstr>Calibri</vt:lpstr>
      <vt:lpstr>Gill Sans MT</vt:lpstr>
      <vt:lpstr>Gotham Book</vt:lpstr>
      <vt:lpstr>Gotham Medium</vt:lpstr>
      <vt:lpstr>Roboto</vt:lpstr>
      <vt:lpstr>Roboto Black</vt:lpstr>
      <vt:lpstr>Wingdings</vt:lpstr>
      <vt:lpstr>1_Office Theme</vt:lpstr>
      <vt:lpstr>STRENGTHSFINDER</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Break Time</vt:lpstr>
      <vt:lpstr>StrengthsFinder Hackathon</vt:lpstr>
      <vt:lpstr>StrengthsFinder Hackathon</vt:lpstr>
      <vt:lpstr>Team Breakout Presentations</vt:lpstr>
      <vt:lpstr>StrengthsFinder Hackathon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STRENGTHSFINDER</dc:title>
  <dc:creator>Matthias Chan</dc:creator>
  <cp:lastModifiedBy>Matthias Chan</cp:lastModifiedBy>
  <cp:revision>1</cp:revision>
  <dcterms:created xsi:type="dcterms:W3CDTF">2023-03-31T15:56:05Z</dcterms:created>
  <dcterms:modified xsi:type="dcterms:W3CDTF">2023-03-31T15:56:49Z</dcterms:modified>
</cp:coreProperties>
</file>

<file path=docProps/thumbnail.jpeg>
</file>